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4" r:id="rId1"/>
    <p:sldMasterId id="2147484088" r:id="rId2"/>
  </p:sldMasterIdLst>
  <p:sldIdLst>
    <p:sldId id="256" r:id="rId3"/>
    <p:sldId id="257" r:id="rId4"/>
    <p:sldId id="258" r:id="rId5"/>
    <p:sldId id="261" r:id="rId6"/>
    <p:sldId id="262" r:id="rId7"/>
    <p:sldId id="263" r:id="rId8"/>
    <p:sldId id="266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12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17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283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527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9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1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44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95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10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436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2112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6136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893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161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271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097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31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92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469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087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489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451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2008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4409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899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869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46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70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98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5120354-F1AE-4E5E-9426-B771C7797B7D}" type="datetimeFigureOut">
              <a:rPr lang="ko-KR" altLang="en-US" smtClean="0"/>
              <a:t>2022-01-14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94C8FC1-CFA7-4685-AFBB-49EE9D1AE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4088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  <p:sldLayoutId id="2147484102" r:id="rId14"/>
    <p:sldLayoutId id="2147484103" r:id="rId15"/>
    <p:sldLayoutId id="2147484104" r:id="rId16"/>
    <p:sldLayoutId id="2147484105" r:id="rId1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hgkd123!@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34986" y="1404944"/>
            <a:ext cx="9144000" cy="1641490"/>
          </a:xfrm>
        </p:spPr>
        <p:txBody>
          <a:bodyPr>
            <a:normAutofit/>
          </a:bodyPr>
          <a:lstStyle/>
          <a:p>
            <a:r>
              <a:rPr lang="ko-KR" altLang="en-US" sz="5400" dirty="0" smtClean="0"/>
              <a:t>소상공인 </a:t>
            </a:r>
            <a:r>
              <a:rPr lang="ko-KR" altLang="en-US" sz="5400" dirty="0" err="1" smtClean="0"/>
              <a:t>방역물품</a:t>
            </a:r>
            <a:r>
              <a:rPr lang="ko-KR" altLang="en-US" sz="5400" dirty="0" smtClean="0"/>
              <a:t> 지원사업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신청방법</a:t>
            </a:r>
            <a:r>
              <a:rPr lang="en-US" altLang="ko-KR" dirty="0" smtClean="0"/>
              <a:t>)</a:t>
            </a:r>
          </a:p>
          <a:p>
            <a:r>
              <a:rPr lang="en-US" altLang="ko-KR" dirty="0">
                <a:hlinkClick r:id="rId2"/>
              </a:rPr>
              <a:t>http://naver.me/FzIpvla0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186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3217025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봉화군 홈페이지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err="1" smtClean="0"/>
              <a:t>베너</a:t>
            </a:r>
            <a:r>
              <a:rPr lang="ko-KR" altLang="en-US" dirty="0" smtClean="0"/>
              <a:t> 클릭</a:t>
            </a:r>
            <a:endParaRPr lang="ko-KR" altLang="en-US" dirty="0"/>
          </a:p>
        </p:txBody>
      </p:sp>
      <p:pic>
        <p:nvPicPr>
          <p:cNvPr id="6" name="그림 개체 틀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r="64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154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3217025"/>
          </a:xfrm>
        </p:spPr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연결 사이트 접속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61" y="887672"/>
            <a:ext cx="6172200" cy="487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4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3217025"/>
          </a:xfrm>
        </p:spPr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신청 서식 작성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566" y="1004049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4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61" y="1127111"/>
            <a:ext cx="5812986" cy="465023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66" y="1127111"/>
            <a:ext cx="5378334" cy="4650234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88061" y="457200"/>
            <a:ext cx="8880383" cy="556954"/>
          </a:xfrm>
        </p:spPr>
        <p:txBody>
          <a:bodyPr>
            <a:no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※ 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1</a:t>
            </a: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차 신청은 희망회복자금 받으신 분들만 지원 됩니다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 </a:t>
            </a: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그러므로 희망회복자금  받으셨는지 확인하시고 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희망회복자금 받으신  계좌로 지급된다고 말씀해 주세요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혹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, </a:t>
            </a: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다른 계좌로 받으시려면 </a:t>
            </a:r>
            <a:r>
              <a:rPr lang="en-US" altLang="ko-KR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</a:t>
            </a:r>
            <a:r>
              <a:rPr lang="ko-KR" altLang="en-US" sz="11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차때</a:t>
            </a:r>
            <a:r>
              <a:rPr lang="ko-KR" altLang="en-US" sz="11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신청 부탁드린다고 말해주세요</a:t>
            </a:r>
            <a:endParaRPr lang="ko-KR" altLang="en-US" sz="11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28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338" y="400419"/>
            <a:ext cx="5156588" cy="6070577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854430" cy="3840481"/>
          </a:xfrm>
        </p:spPr>
        <p:txBody>
          <a:bodyPr>
            <a:normAutofit/>
          </a:bodyPr>
          <a:lstStyle/>
          <a:p>
            <a: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※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ko-KR" alt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영수증은 </a:t>
            </a:r>
            <a:r>
              <a:rPr lang="ko-KR" altLang="en-US" sz="18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스캔본으로</a:t>
            </a:r>
            <a:r>
              <a:rPr lang="ko-KR" alt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ko-KR" altLang="en-US" sz="18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첨부하시</a:t>
            </a:r>
            <a:r>
              <a:rPr lang="ko-KR" alt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됩니다</a:t>
            </a:r>
            <a: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  <a:b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ko-KR" altLang="en-US" sz="18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사진파일로</a:t>
            </a:r>
            <a:r>
              <a:rPr lang="ko-KR" alt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하면 용량이 넘어서 첨부가 되지 않습니다</a:t>
            </a:r>
            <a: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4538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85" y="308978"/>
            <a:ext cx="4859382" cy="6070577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854430" cy="3840481"/>
          </a:xfrm>
        </p:spPr>
        <p:txBody>
          <a:bodyPr>
            <a:normAutofit/>
          </a:bodyPr>
          <a:lstStyle/>
          <a:p>
            <a: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※ </a:t>
            </a:r>
            <a:r>
              <a:rPr lang="ko-KR" alt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모두 동의 누르시면 됩니다</a:t>
            </a:r>
            <a:r>
              <a:rPr lang="en-US" altLang="ko-KR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3082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63985" y="2103120"/>
            <a:ext cx="9700750" cy="1886988"/>
          </a:xfrm>
        </p:spPr>
        <p:txBody>
          <a:bodyPr/>
          <a:lstStyle/>
          <a:p>
            <a:pPr algn="ctr"/>
            <a:r>
              <a:rPr lang="en-US" altLang="ko-KR" dirty="0" smtClean="0"/>
              <a:t>  </a:t>
            </a:r>
            <a:r>
              <a:rPr lang="ko-KR" altLang="en-US" dirty="0" smtClean="0"/>
              <a:t>협조 부탁드립니다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325013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깊이">
  <a:themeElements>
    <a:clrScheme name="깊이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깊이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깊이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TM02900720[[fn=전체]]</Template>
  <TotalTime>100</TotalTime>
  <Words>86</Words>
  <Application>Microsoft Office PowerPoint</Application>
  <PresentationFormat>와이드스크린</PresentationFormat>
  <Paragraphs>10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HY엽서L</vt:lpstr>
      <vt:lpstr>맑은 고딕</vt:lpstr>
      <vt:lpstr>Arial</vt:lpstr>
      <vt:lpstr>Calibri</vt:lpstr>
      <vt:lpstr>Calibri Light</vt:lpstr>
      <vt:lpstr>Corbel</vt:lpstr>
      <vt:lpstr>Wingdings 2</vt:lpstr>
      <vt:lpstr>HDOfficeLightV0</vt:lpstr>
      <vt:lpstr>깊이</vt:lpstr>
      <vt:lpstr>소상공인 방역물품 지원사업</vt:lpstr>
      <vt:lpstr>1. 봉화군 홈페이지    베너 클릭</vt:lpstr>
      <vt:lpstr>2. 연결 사이트 접속    </vt:lpstr>
      <vt:lpstr>3. 신청 서식 작성</vt:lpstr>
      <vt:lpstr>※ 1차 신청은 희망회복자금 받으신 분들만 지원 됩니다. 그러므로 희망회복자금  받으셨는지 확인하시고  희망회복자금 받으신  계좌로 지급된다고 말씀해 주세요 혹, 다른 계좌로 받으시려면 2차때 신청 부탁드린다고 말해주세요</vt:lpstr>
      <vt:lpstr>※ 영수증은 스캔본으로 첨부하시 됩니다. 사진파일로 하면 용량이 넘어서 첨부가 되지 않습니다.</vt:lpstr>
      <vt:lpstr>※ 모두 동의 누르시면 됩니다.</vt:lpstr>
      <vt:lpstr>  협조 부탁드립니다.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소상공인 방역물품 지원사업</dc:title>
  <dc:creator>test</dc:creator>
  <cp:lastModifiedBy>test</cp:lastModifiedBy>
  <cp:revision>3</cp:revision>
  <dcterms:created xsi:type="dcterms:W3CDTF">2022-01-14T02:11:27Z</dcterms:created>
  <dcterms:modified xsi:type="dcterms:W3CDTF">2022-01-14T04:10:13Z</dcterms:modified>
</cp:coreProperties>
</file>