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Default Extension="bin" ContentType="application/vnd.openxmlformats-officedocument.oleObject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notesMasterIdLst>
    <p:notesMasterId r:id="rId10"/>
  </p:notesMasterIdLst>
  <p:sldIdLst>
    <p:sldId id="405" r:id="rId2"/>
    <p:sldId id="441" r:id="rId3"/>
    <p:sldId id="442" r:id="rId4"/>
    <p:sldId id="449" r:id="rId5"/>
    <p:sldId id="443" r:id="rId6"/>
    <p:sldId id="444" r:id="rId7"/>
    <p:sldId id="445" r:id="rId8"/>
    <p:sldId id="446" r:id="rId9"/>
  </p:sldIdLst>
  <p:sldSz cx="6858000" cy="9906000" type="A4"/>
  <p:notesSz cx="6805613" cy="9939338"/>
  <p:defaultTextStyle>
    <a:defPPr>
      <a:defRPr lang="ko-KR"/>
    </a:defPPr>
    <a:lvl1pPr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1pPr>
    <a:lvl2pPr marL="4572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2pPr>
    <a:lvl3pPr marL="9144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3pPr>
    <a:lvl4pPr marL="13716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4pPr>
    <a:lvl5pPr marL="18288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5pPr>
    <a:lvl6pPr marL="2286000" algn="l" defTabSz="914400" rtl="0" eaLnBrk="1" latinLnBrk="1" hangingPunct="1"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6pPr>
    <a:lvl7pPr marL="2743200" algn="l" defTabSz="914400" rtl="0" eaLnBrk="1" latinLnBrk="1" hangingPunct="1"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7pPr>
    <a:lvl8pPr marL="3200400" algn="l" defTabSz="914400" rtl="0" eaLnBrk="1" latinLnBrk="1" hangingPunct="1"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8pPr>
    <a:lvl9pPr marL="3657600" algn="l" defTabSz="914400" rtl="0" eaLnBrk="1" latinLnBrk="1" hangingPunct="1"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CC"/>
    <a:srgbClr val="009999"/>
    <a:srgbClr val="006699"/>
    <a:srgbClr val="CCCCFF"/>
    <a:srgbClr val="111111"/>
    <a:srgbClr val="292929"/>
    <a:srgbClr val="FFE6CD"/>
    <a:srgbClr val="FF0000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34578" autoAdjust="0"/>
    <p:restoredTop sz="86449" autoAdjust="0"/>
  </p:normalViewPr>
  <p:slideViewPr>
    <p:cSldViewPr>
      <p:cViewPr>
        <p:scale>
          <a:sx n="100" d="100"/>
          <a:sy n="100" d="100"/>
        </p:scale>
        <p:origin x="-714" y="-72"/>
      </p:cViewPr>
      <p:guideLst>
        <p:guide orient="horz" pos="81"/>
        <p:guide pos="391"/>
        <p:guide/>
        <p:guide pos="255"/>
        <p:guide pos="21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0104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image" Target="../media/image7.png"/><Relationship Id="rId4" Type="http://schemas.openxmlformats.org/officeDocument/2006/relationships/image" Target="../media/image10.png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image" Target="../media/image15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57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4450" y="0"/>
            <a:ext cx="294957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9552E576-907E-4282-ADC8-6328B54A34CB}" type="datetimeFigureOut">
              <a:rPr lang="ko-KR" altLang="en-US"/>
              <a:pPr>
                <a:defRPr/>
              </a:pPr>
              <a:t>2011-05-31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2114550" y="746125"/>
            <a:ext cx="2579688" cy="3725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ko-KR" altLang="en-US" noProof="0" smtClean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1038" y="4721225"/>
            <a:ext cx="5443537" cy="44719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noProof="0" smtClean="0"/>
              <a:t>마스터 텍스트 스타일을 편집합니다</a:t>
            </a:r>
          </a:p>
          <a:p>
            <a:pPr lvl="1"/>
            <a:r>
              <a:rPr lang="ko-KR" altLang="en-US" noProof="0" smtClean="0"/>
              <a:t>둘째 수준</a:t>
            </a:r>
          </a:p>
          <a:p>
            <a:pPr lvl="2"/>
            <a:r>
              <a:rPr lang="ko-KR" altLang="en-US" noProof="0" smtClean="0"/>
              <a:t>셋째 수준</a:t>
            </a:r>
          </a:p>
          <a:p>
            <a:pPr lvl="3"/>
            <a:r>
              <a:rPr lang="ko-KR" altLang="en-US" noProof="0" smtClean="0"/>
              <a:t>넷째 수준</a:t>
            </a:r>
          </a:p>
          <a:p>
            <a:pPr lvl="4"/>
            <a:r>
              <a:rPr lang="ko-KR" altLang="en-US" noProof="0" smtClean="0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40863"/>
            <a:ext cx="2949575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4450" y="9440863"/>
            <a:ext cx="2949575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F9E5FA9E-9D46-4CD4-92C9-11C4A52C87B4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514350" y="3076575"/>
            <a:ext cx="5829300" cy="2124075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028700" y="5613400"/>
            <a:ext cx="4800600" cy="253206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42900" y="396875"/>
            <a:ext cx="6172200" cy="1651000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42900" y="2311400"/>
            <a:ext cx="6172200" cy="65373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41338" y="6365875"/>
            <a:ext cx="5829300" cy="1966913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41338" y="4198938"/>
            <a:ext cx="5829300" cy="216693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42900" y="396875"/>
            <a:ext cx="6172200" cy="1651000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342900" y="2311400"/>
            <a:ext cx="3009900" cy="6537325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3505200" y="2311400"/>
            <a:ext cx="3009900" cy="6537325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42900" y="396875"/>
            <a:ext cx="6172200" cy="1651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42900" y="2217738"/>
            <a:ext cx="3030538" cy="923925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342900" y="3141663"/>
            <a:ext cx="3030538" cy="5707062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3484563" y="2217738"/>
            <a:ext cx="3030537" cy="923925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3484563" y="3141663"/>
            <a:ext cx="3030537" cy="5707062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42900" y="396875"/>
            <a:ext cx="6172200" cy="1651000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42900" y="393700"/>
            <a:ext cx="2255838" cy="1679575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681288" y="393700"/>
            <a:ext cx="3833812" cy="84550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342900" y="2073275"/>
            <a:ext cx="2255838" cy="67754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344613" y="6934200"/>
            <a:ext cx="4114800" cy="8191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344613" y="885825"/>
            <a:ext cx="4114800" cy="59436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ko-KR" altLang="en-US" noProof="0" smtClean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344613" y="7753350"/>
            <a:ext cx="4114800" cy="11620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42900" y="396875"/>
            <a:ext cx="6172200" cy="1651000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342900" y="2311400"/>
            <a:ext cx="6172200" cy="65373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4972050" y="396875"/>
            <a:ext cx="1543050" cy="8451850"/>
          </a:xfrm>
          <a:prstGeom prst="rect">
            <a:avLst/>
          </a:prstGeo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342900" y="396875"/>
            <a:ext cx="4476750" cy="845185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50" name="Rectangle 18"/>
          <p:cNvSpPr>
            <a:spLocks noChangeArrowheads="1"/>
          </p:cNvSpPr>
          <p:nvPr userDrawn="1"/>
        </p:nvSpPr>
        <p:spPr bwMode="auto">
          <a:xfrm>
            <a:off x="1588" y="1588"/>
            <a:ext cx="6877050" cy="9906000"/>
          </a:xfrm>
          <a:prstGeom prst="rect">
            <a:avLst/>
          </a:prstGeom>
          <a:solidFill>
            <a:srgbClr val="EAEAEA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ko-KR" altLang="en-US"/>
          </a:p>
        </p:txBody>
      </p:sp>
      <p:sp>
        <p:nvSpPr>
          <p:cNvPr id="1037" name="Rectangle 13"/>
          <p:cNvSpPr>
            <a:spLocks noChangeArrowheads="1"/>
          </p:cNvSpPr>
          <p:nvPr userDrawn="1"/>
        </p:nvSpPr>
        <p:spPr bwMode="auto">
          <a:xfrm>
            <a:off x="182563" y="1208088"/>
            <a:ext cx="6480175" cy="8424862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ko-KR" altLang="en-US"/>
          </a:p>
        </p:txBody>
      </p:sp>
      <p:sp>
        <p:nvSpPr>
          <p:cNvPr id="1050" name="AutoShape 26"/>
          <p:cNvSpPr>
            <a:spLocks noChangeArrowheads="1"/>
          </p:cNvSpPr>
          <p:nvPr userDrawn="1"/>
        </p:nvSpPr>
        <p:spPr bwMode="auto">
          <a:xfrm>
            <a:off x="6003925" y="9755188"/>
            <a:ext cx="701675" cy="141287"/>
          </a:xfrm>
          <a:prstGeom prst="roundRect">
            <a:avLst>
              <a:gd name="adj" fmla="val 50000"/>
            </a:avLst>
          </a:prstGeom>
          <a:solidFill>
            <a:srgbClr val="3333CC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ko-KR" altLang="ko-KR" sz="2400">
              <a:solidFill>
                <a:schemeClr val="bg1"/>
              </a:solidFill>
            </a:endParaRPr>
          </a:p>
        </p:txBody>
      </p:sp>
      <p:sp>
        <p:nvSpPr>
          <p:cNvPr id="1051" name="Text Box 27"/>
          <p:cNvSpPr txBox="1">
            <a:spLocks noChangeArrowheads="1"/>
          </p:cNvSpPr>
          <p:nvPr userDrawn="1"/>
        </p:nvSpPr>
        <p:spPr bwMode="auto">
          <a:xfrm>
            <a:off x="6200775" y="9702800"/>
            <a:ext cx="306388" cy="2286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pPr algn="ctr" eaLnBrk="0" latinLnBrk="0" hangingPunct="0">
              <a:defRPr/>
            </a:pPr>
            <a:fld id="{52B92773-B1E9-4C9C-BFF3-ACCDC1BFACC0}" type="slidenum">
              <a:rPr kumimoji="0" lang="en-US" altLang="ko-KR" sz="900">
                <a:solidFill>
                  <a:srgbClr val="FFFFFF"/>
                </a:solidFill>
                <a:latin typeface="Bookman Old Style" pitchFamily="18" charset="0"/>
                <a:ea typeface="바탕체" pitchFamily="17" charset="-127"/>
              </a:rPr>
              <a:pPr algn="ctr" eaLnBrk="0" latinLnBrk="0" hangingPunct="0">
                <a:defRPr/>
              </a:pPr>
              <a:t>‹#›</a:t>
            </a:fld>
            <a:endParaRPr kumimoji="0" lang="en-US" altLang="ko-KR" sz="900">
              <a:solidFill>
                <a:srgbClr val="FFFFFF"/>
              </a:solidFill>
              <a:latin typeface="Bookman Old Style" pitchFamily="18" charset="0"/>
              <a:ea typeface="바탕체" pitchFamily="17" charset="-127"/>
            </a:endParaRPr>
          </a:p>
        </p:txBody>
      </p:sp>
      <p:sp>
        <p:nvSpPr>
          <p:cNvPr id="1052" name="Text Box 28"/>
          <p:cNvSpPr txBox="1">
            <a:spLocks noChangeArrowheads="1"/>
          </p:cNvSpPr>
          <p:nvPr userDrawn="1"/>
        </p:nvSpPr>
        <p:spPr bwMode="auto">
          <a:xfrm>
            <a:off x="374650" y="9656763"/>
            <a:ext cx="1947863" cy="16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85597" tIns="42798" rIns="85597" bIns="42798">
            <a:spAutoFit/>
          </a:bodyPr>
          <a:lstStyle/>
          <a:p>
            <a:pPr eaLnBrk="0" latinLnBrk="0" hangingPunct="0">
              <a:defRPr/>
            </a:pPr>
            <a:r>
              <a:rPr kumimoji="0" lang="en-US" altLang="ko-KR" sz="500">
                <a:solidFill>
                  <a:srgbClr val="000000"/>
                </a:solidFill>
                <a:latin typeface="Arial" pitchFamily="34" charset="0"/>
              </a:rPr>
              <a:t>Copyright </a:t>
            </a:r>
            <a:r>
              <a:rPr kumimoji="0" lang="en-US" altLang="ko-KR" sz="500">
                <a:solidFill>
                  <a:srgbClr val="000000"/>
                </a:solidFill>
                <a:latin typeface="Arial" pitchFamily="34" charset="0"/>
                <a:sym typeface="Symbol" pitchFamily="18" charset="2"/>
              </a:rPr>
              <a:t></a:t>
            </a:r>
            <a:r>
              <a:rPr kumimoji="0" lang="en-US" altLang="ko-KR" sz="500">
                <a:solidFill>
                  <a:srgbClr val="000000"/>
                </a:solidFill>
                <a:latin typeface="Arial" pitchFamily="34" charset="0"/>
              </a:rPr>
              <a:t> 2010 SHINHANCARD Co., Ltd.  All rights reserved</a:t>
            </a:r>
          </a:p>
        </p:txBody>
      </p:sp>
      <p:grpSp>
        <p:nvGrpSpPr>
          <p:cNvPr id="3079" name="Group 29"/>
          <p:cNvGrpSpPr>
            <a:grpSpLocks/>
          </p:cNvGrpSpPr>
          <p:nvPr userDrawn="1"/>
        </p:nvGrpSpPr>
        <p:grpSpPr bwMode="auto">
          <a:xfrm>
            <a:off x="404813" y="9702800"/>
            <a:ext cx="6300787" cy="128588"/>
            <a:chOff x="384" y="5592"/>
            <a:chExt cx="3840" cy="72"/>
          </a:xfrm>
        </p:grpSpPr>
        <p:sp>
          <p:nvSpPr>
            <p:cNvPr id="1054" name="Line 30"/>
            <p:cNvSpPr>
              <a:spLocks noChangeShapeType="1"/>
            </p:cNvSpPr>
            <p:nvPr userDrawn="1"/>
          </p:nvSpPr>
          <p:spPr bwMode="auto">
            <a:xfrm>
              <a:off x="384" y="5664"/>
              <a:ext cx="3312" cy="0"/>
            </a:xfrm>
            <a:prstGeom prst="line">
              <a:avLst/>
            </a:prstGeom>
            <a:noFill/>
            <a:ln w="9525">
              <a:solidFill>
                <a:srgbClr val="80808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ko-KR" altLang="en-US"/>
            </a:p>
          </p:txBody>
        </p:sp>
        <p:sp>
          <p:nvSpPr>
            <p:cNvPr id="1055" name="Line 31"/>
            <p:cNvSpPr>
              <a:spLocks noChangeShapeType="1"/>
            </p:cNvSpPr>
            <p:nvPr userDrawn="1"/>
          </p:nvSpPr>
          <p:spPr bwMode="auto">
            <a:xfrm>
              <a:off x="3792" y="5592"/>
              <a:ext cx="432" cy="0"/>
            </a:xfrm>
            <a:prstGeom prst="line">
              <a:avLst/>
            </a:prstGeom>
            <a:noFill/>
            <a:ln w="9525">
              <a:solidFill>
                <a:srgbClr val="80808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ko-KR" altLang="en-US"/>
            </a:p>
          </p:txBody>
        </p:sp>
        <p:cxnSp>
          <p:nvCxnSpPr>
            <p:cNvPr id="3089" name="AutoShape 32"/>
            <p:cNvCxnSpPr>
              <a:cxnSpLocks noChangeShapeType="1"/>
              <a:stCxn id="1054" idx="1"/>
              <a:endCxn id="1055" idx="0"/>
            </p:cNvCxnSpPr>
            <p:nvPr userDrawn="1"/>
          </p:nvCxnSpPr>
          <p:spPr bwMode="auto">
            <a:xfrm flipV="1">
              <a:off x="3696" y="5592"/>
              <a:ext cx="96" cy="72"/>
            </a:xfrm>
            <a:prstGeom prst="straightConnector1">
              <a:avLst/>
            </a:prstGeom>
            <a:noFill/>
            <a:ln w="9525">
              <a:solidFill>
                <a:srgbClr val="808080"/>
              </a:solidFill>
              <a:round/>
              <a:headEnd/>
              <a:tailEnd/>
            </a:ln>
          </p:spPr>
        </p:cxnSp>
      </p:grpSp>
      <p:pic>
        <p:nvPicPr>
          <p:cNvPr id="3080" name="Picture 33" descr="골드윙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115888" y="9632950"/>
            <a:ext cx="274637" cy="31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81" name="Picture 11" descr="서브"/>
          <p:cNvPicPr>
            <a:picLocks noChangeAspect="1" noChangeArrowheads="1"/>
          </p:cNvPicPr>
          <p:nvPr userDrawn="1"/>
        </p:nvPicPr>
        <p:blipFill>
          <a:blip r:embed="rId14" cstate="print"/>
          <a:srcRect b="79398"/>
          <a:stretch>
            <a:fillRect/>
          </a:stretch>
        </p:blipFill>
        <p:spPr bwMode="auto">
          <a:xfrm>
            <a:off x="0" y="473075"/>
            <a:ext cx="6886575" cy="874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36" name="Rectangle 12"/>
          <p:cNvSpPr>
            <a:spLocks noChangeArrowheads="1"/>
          </p:cNvSpPr>
          <p:nvPr userDrawn="1"/>
        </p:nvSpPr>
        <p:spPr bwMode="auto">
          <a:xfrm>
            <a:off x="0" y="344488"/>
            <a:ext cx="6886575" cy="725487"/>
          </a:xfrm>
          <a:prstGeom prst="rect">
            <a:avLst/>
          </a:prstGeom>
          <a:solidFill>
            <a:srgbClr val="FFFFCC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ko-KR" altLang="en-US"/>
          </a:p>
        </p:txBody>
      </p:sp>
      <p:grpSp>
        <p:nvGrpSpPr>
          <p:cNvPr id="3083" name="Group 30"/>
          <p:cNvGrpSpPr>
            <a:grpSpLocks/>
          </p:cNvGrpSpPr>
          <p:nvPr userDrawn="1"/>
        </p:nvGrpSpPr>
        <p:grpSpPr bwMode="auto">
          <a:xfrm>
            <a:off x="3175" y="0"/>
            <a:ext cx="6883400" cy="344488"/>
            <a:chOff x="2" y="0"/>
            <a:chExt cx="4336" cy="217"/>
          </a:xfrm>
        </p:grpSpPr>
        <p:sp>
          <p:nvSpPr>
            <p:cNvPr id="1059" name="Rectangle 35"/>
            <p:cNvSpPr>
              <a:spLocks noChangeArrowheads="1"/>
            </p:cNvSpPr>
            <p:nvPr/>
          </p:nvSpPr>
          <p:spPr bwMode="auto">
            <a:xfrm>
              <a:off x="2" y="0"/>
              <a:ext cx="4336" cy="217"/>
            </a:xfrm>
            <a:prstGeom prst="rect">
              <a:avLst/>
            </a:prstGeom>
            <a:gradFill rotWithShape="1">
              <a:gsLst>
                <a:gs pos="0">
                  <a:srgbClr val="3366FF"/>
                </a:gs>
                <a:gs pos="100000">
                  <a:srgbClr val="FFFFFF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ko-KR" altLang="en-US"/>
            </a:p>
          </p:txBody>
        </p:sp>
        <p:sp>
          <p:nvSpPr>
            <p:cNvPr id="2" name="Rectangle 35"/>
            <p:cNvSpPr>
              <a:spLocks noChangeArrowheads="1"/>
            </p:cNvSpPr>
            <p:nvPr/>
          </p:nvSpPr>
          <p:spPr bwMode="auto">
            <a:xfrm>
              <a:off x="37" y="0"/>
              <a:ext cx="3847" cy="217"/>
            </a:xfrm>
            <a:prstGeom prst="rect">
              <a:avLst/>
            </a:prstGeom>
            <a:gradFill rotWithShape="1">
              <a:gsLst>
                <a:gs pos="0">
                  <a:srgbClr val="3366FF"/>
                </a:gs>
                <a:gs pos="100000">
                  <a:srgbClr val="FFFFFF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ko-KR" altLang="en-US"/>
            </a:p>
          </p:txBody>
        </p:sp>
        <p:pic>
          <p:nvPicPr>
            <p:cNvPr id="3086" name="Picture 4"/>
            <p:cNvPicPr>
              <a:picLocks noChangeAspect="1" noChangeArrowheads="1"/>
            </p:cNvPicPr>
            <p:nvPr/>
          </p:nvPicPr>
          <p:blipFill>
            <a:blip r:embed="rId15" cstate="print"/>
            <a:srcRect/>
            <a:stretch>
              <a:fillRect/>
            </a:stretch>
          </p:blipFill>
          <p:spPr bwMode="auto">
            <a:xfrm>
              <a:off x="3463" y="1"/>
              <a:ext cx="870" cy="2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</p:sldLayoutIdLst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5pPr>
      <a:lvl6pPr marL="4572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6pPr>
      <a:lvl7pPr marL="9144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7pPr>
      <a:lvl8pPr marL="13716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8pPr>
      <a:lvl9pPr marL="18288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hyperlink" Target="http://www.mcst.go.kr/main.jsp" TargetMode="Externa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wmf"/><Relationship Id="rId13" Type="http://schemas.openxmlformats.org/officeDocument/2006/relationships/image" Target="../media/image4.png"/><Relationship Id="rId3" Type="http://schemas.openxmlformats.org/officeDocument/2006/relationships/image" Target="../media/image1.png"/><Relationship Id="rId7" Type="http://schemas.openxmlformats.org/officeDocument/2006/relationships/oleObject" Target="../embeddings/oleObject1.bin"/><Relationship Id="rId12" Type="http://schemas.openxmlformats.org/officeDocument/2006/relationships/oleObject" Target="../embeddings/oleObject4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2.png"/><Relationship Id="rId11" Type="http://schemas.openxmlformats.org/officeDocument/2006/relationships/oleObject" Target="../embeddings/oleObject3.bin"/><Relationship Id="rId5" Type="http://schemas.openxmlformats.org/officeDocument/2006/relationships/image" Target="../media/image11.jpeg"/><Relationship Id="rId15" Type="http://schemas.openxmlformats.org/officeDocument/2006/relationships/image" Target="../media/image5.png"/><Relationship Id="rId10" Type="http://schemas.openxmlformats.org/officeDocument/2006/relationships/oleObject" Target="../embeddings/oleObject2.bin"/><Relationship Id="rId4" Type="http://schemas.openxmlformats.org/officeDocument/2006/relationships/image" Target="../media/image2.png"/><Relationship Id="rId9" Type="http://schemas.openxmlformats.org/officeDocument/2006/relationships/image" Target="../media/image14.png"/><Relationship Id="rId14" Type="http://schemas.openxmlformats.org/officeDocument/2006/relationships/hyperlink" Target="http://www.mcst.go.kr/main.jsp" TargetMode="Externa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wmf"/><Relationship Id="rId13" Type="http://schemas.openxmlformats.org/officeDocument/2006/relationships/image" Target="../media/image5.png"/><Relationship Id="rId3" Type="http://schemas.openxmlformats.org/officeDocument/2006/relationships/image" Target="../media/image1.png"/><Relationship Id="rId7" Type="http://schemas.openxmlformats.org/officeDocument/2006/relationships/image" Target="../media/image17.wmf"/><Relationship Id="rId12" Type="http://schemas.openxmlformats.org/officeDocument/2006/relationships/hyperlink" Target="http://www.mcst.go.kr/main.jsp" TargetMode="Externa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14.png"/><Relationship Id="rId11" Type="http://schemas.openxmlformats.org/officeDocument/2006/relationships/oleObject" Target="../embeddings/oleObject6.bin"/><Relationship Id="rId5" Type="http://schemas.openxmlformats.org/officeDocument/2006/relationships/image" Target="../media/image11.jpeg"/><Relationship Id="rId10" Type="http://schemas.openxmlformats.org/officeDocument/2006/relationships/oleObject" Target="../embeddings/oleObject5.bin"/><Relationship Id="rId4" Type="http://schemas.openxmlformats.org/officeDocument/2006/relationships/image" Target="../media/image2.png"/><Relationship Id="rId9" Type="http://schemas.openxmlformats.org/officeDocument/2006/relationships/image" Target="../media/image1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hyperlink" Target="http://www.mcst.go.kr/main.jsp" TargetMode="Externa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hyperlink" Target="http://www.mcst.go.kr/main.jsp" TargetMode="External"/><Relationship Id="rId4" Type="http://schemas.openxmlformats.org/officeDocument/2006/relationships/image" Target="../media/image2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../../Local%20Settings/Temporary%20Internet%20Files/Local%20Settings/Local%20Settings/Temp/_AZTMP2_/www" TargetMode="External"/><Relationship Id="rId7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www.mcst.go.kr/main.jsp" TargetMode="External"/><Relationship Id="rId5" Type="http://schemas.openxmlformats.org/officeDocument/2006/relationships/image" Target="../media/image20.png"/><Relationship Id="rId4" Type="http://schemas.openxmlformats.org/officeDocument/2006/relationships/hyperlink" Target="../../Local%20Settings/Temporary%20Internet%20Files/Local%20Settings/Local%20Settings/Temp/_AZTMP2_/www.cvoucher.kr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hyperlink" Target="http://www.mcst.go.kr/main.jsp" TargetMode="Externa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../../Local%20Settings/Temporary%20Internet%20Files/Local%20Settings/Local%20Settings/Temp/_AZTMP2_/www.cvoucher.kr" TargetMode="External"/><Relationship Id="rId2" Type="http://schemas.openxmlformats.org/officeDocument/2006/relationships/hyperlink" Target="../../Local%20Settings/Temporary%20Internet%20Files/Local%20Settings/Local%20Settings/Temp/_AZTMP2_/www" TargetMode="Externa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hyperlink" Target="http://www.mcst.go.kr/main.jsp" TargetMode="External"/><Relationship Id="rId4" Type="http://schemas.openxmlformats.org/officeDocument/2006/relationships/image" Target="../media/image2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ChangeArrowheads="1"/>
          </p:cNvSpPr>
          <p:nvPr/>
        </p:nvSpPr>
        <p:spPr bwMode="auto">
          <a:xfrm>
            <a:off x="1588" y="1588"/>
            <a:ext cx="6877050" cy="9906000"/>
          </a:xfrm>
          <a:prstGeom prst="rect">
            <a:avLst/>
          </a:prstGeom>
          <a:solidFill>
            <a:srgbClr val="EAEAEA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>
              <a:latin typeface="Century Gothic" pitchFamily="34" charset="0"/>
              <a:ea typeface="바탕" pitchFamily="18" charset="-127"/>
              <a:cs typeface="Arial" charset="0"/>
            </a:endParaRPr>
          </a:p>
        </p:txBody>
      </p:sp>
      <p:sp>
        <p:nvSpPr>
          <p:cNvPr id="4099" name="Rectangle 13"/>
          <p:cNvSpPr>
            <a:spLocks noChangeArrowheads="1"/>
          </p:cNvSpPr>
          <p:nvPr/>
        </p:nvSpPr>
        <p:spPr bwMode="auto">
          <a:xfrm>
            <a:off x="182563" y="1208088"/>
            <a:ext cx="6480175" cy="8424862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>
              <a:latin typeface="Century Gothic" pitchFamily="34" charset="0"/>
              <a:ea typeface="바탕" pitchFamily="18" charset="-127"/>
              <a:cs typeface="Arial" charset="0"/>
            </a:endParaRPr>
          </a:p>
        </p:txBody>
      </p:sp>
      <p:sp>
        <p:nvSpPr>
          <p:cNvPr id="4100" name="AutoShape 26"/>
          <p:cNvSpPr>
            <a:spLocks noChangeArrowheads="1"/>
          </p:cNvSpPr>
          <p:nvPr/>
        </p:nvSpPr>
        <p:spPr bwMode="auto">
          <a:xfrm>
            <a:off x="6003925" y="9755188"/>
            <a:ext cx="701675" cy="141287"/>
          </a:xfrm>
          <a:prstGeom prst="roundRect">
            <a:avLst>
              <a:gd name="adj" fmla="val 50000"/>
            </a:avLst>
          </a:prstGeom>
          <a:solidFill>
            <a:srgbClr val="3333CC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ko-KR" altLang="ko-KR" sz="2400">
              <a:solidFill>
                <a:schemeClr val="bg1"/>
              </a:solidFill>
              <a:latin typeface="Century Gothic" pitchFamily="34" charset="0"/>
              <a:ea typeface="바탕" pitchFamily="18" charset="-127"/>
              <a:cs typeface="Arial" charset="0"/>
            </a:endParaRPr>
          </a:p>
        </p:txBody>
      </p:sp>
      <p:sp>
        <p:nvSpPr>
          <p:cNvPr id="4101" name="Text Box 27"/>
          <p:cNvSpPr txBox="1">
            <a:spLocks noChangeArrowheads="1"/>
          </p:cNvSpPr>
          <p:nvPr/>
        </p:nvSpPr>
        <p:spPr bwMode="auto">
          <a:xfrm>
            <a:off x="6229350" y="9702800"/>
            <a:ext cx="249238" cy="230188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pPr algn="ctr" eaLnBrk="0" latinLnBrk="0" hangingPunct="0"/>
            <a:fld id="{174CF672-C8F8-4E5F-B30F-E2C4B3959DC3}" type="slidenum">
              <a:rPr kumimoji="0" lang="en-US" altLang="ko-KR" sz="900">
                <a:solidFill>
                  <a:srgbClr val="FFFFFF"/>
                </a:solidFill>
                <a:latin typeface="Century Gothic" pitchFamily="34" charset="0"/>
                <a:ea typeface="바탕" pitchFamily="18" charset="-127"/>
                <a:cs typeface="Arial" charset="0"/>
              </a:rPr>
              <a:pPr algn="ctr" eaLnBrk="0" latinLnBrk="0" hangingPunct="0"/>
              <a:t>1</a:t>
            </a:fld>
            <a:endParaRPr kumimoji="0" lang="en-US" altLang="ko-KR" sz="900">
              <a:solidFill>
                <a:srgbClr val="FFFFFF"/>
              </a:solidFill>
              <a:latin typeface="Century Gothic" pitchFamily="34" charset="0"/>
              <a:ea typeface="바탕" pitchFamily="18" charset="-127"/>
              <a:cs typeface="Arial" charset="0"/>
            </a:endParaRPr>
          </a:p>
        </p:txBody>
      </p:sp>
      <p:sp>
        <p:nvSpPr>
          <p:cNvPr id="4102" name="Text Box 28"/>
          <p:cNvSpPr txBox="1">
            <a:spLocks noChangeArrowheads="1"/>
          </p:cNvSpPr>
          <p:nvPr/>
        </p:nvSpPr>
        <p:spPr bwMode="auto">
          <a:xfrm>
            <a:off x="374650" y="9656763"/>
            <a:ext cx="2041525" cy="163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85597" tIns="42798" rIns="85597" bIns="42798">
            <a:spAutoFit/>
          </a:bodyPr>
          <a:lstStyle/>
          <a:p>
            <a:pPr eaLnBrk="0" latinLnBrk="0" hangingPunct="0"/>
            <a:r>
              <a:rPr kumimoji="0" lang="en-US" altLang="ko-KR" sz="500">
                <a:solidFill>
                  <a:srgbClr val="000000"/>
                </a:solidFill>
                <a:latin typeface="Century Gothic" pitchFamily="34" charset="0"/>
                <a:ea typeface="바탕" pitchFamily="18" charset="-127"/>
                <a:cs typeface="Arial" charset="0"/>
              </a:rPr>
              <a:t>Copyright </a:t>
            </a:r>
            <a:r>
              <a:rPr kumimoji="0" lang="en-US" altLang="ko-KR" sz="500">
                <a:solidFill>
                  <a:srgbClr val="000000"/>
                </a:solidFill>
                <a:latin typeface="Century Gothic" pitchFamily="34" charset="0"/>
                <a:ea typeface="바탕" pitchFamily="18" charset="-127"/>
                <a:cs typeface="Arial" charset="0"/>
                <a:sym typeface="Symbol" pitchFamily="18" charset="2"/>
              </a:rPr>
              <a:t></a:t>
            </a:r>
            <a:r>
              <a:rPr kumimoji="0" lang="en-US" altLang="ko-KR" sz="500">
                <a:solidFill>
                  <a:srgbClr val="000000"/>
                </a:solidFill>
                <a:latin typeface="Century Gothic" pitchFamily="34" charset="0"/>
                <a:ea typeface="바탕" pitchFamily="18" charset="-127"/>
                <a:cs typeface="Arial" charset="0"/>
              </a:rPr>
              <a:t> 2010 SHINHANCARD Co., Ltd.  All rights reserved</a:t>
            </a:r>
          </a:p>
        </p:txBody>
      </p:sp>
      <p:grpSp>
        <p:nvGrpSpPr>
          <p:cNvPr id="4103" name="Group 29"/>
          <p:cNvGrpSpPr>
            <a:grpSpLocks/>
          </p:cNvGrpSpPr>
          <p:nvPr/>
        </p:nvGrpSpPr>
        <p:grpSpPr bwMode="auto">
          <a:xfrm>
            <a:off x="404813" y="9702800"/>
            <a:ext cx="6300787" cy="128588"/>
            <a:chOff x="384" y="5592"/>
            <a:chExt cx="3840" cy="72"/>
          </a:xfrm>
        </p:grpSpPr>
        <p:sp>
          <p:nvSpPr>
            <p:cNvPr id="4128" name="Line 30"/>
            <p:cNvSpPr>
              <a:spLocks noChangeShapeType="1"/>
            </p:cNvSpPr>
            <p:nvPr/>
          </p:nvSpPr>
          <p:spPr bwMode="auto">
            <a:xfrm>
              <a:off x="384" y="5664"/>
              <a:ext cx="3312" cy="0"/>
            </a:xfrm>
            <a:prstGeom prst="line">
              <a:avLst/>
            </a:prstGeom>
            <a:noFill/>
            <a:ln w="9525">
              <a:solidFill>
                <a:srgbClr val="808080"/>
              </a:solidFill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4129" name="Line 31"/>
            <p:cNvSpPr>
              <a:spLocks noChangeShapeType="1"/>
            </p:cNvSpPr>
            <p:nvPr/>
          </p:nvSpPr>
          <p:spPr bwMode="auto">
            <a:xfrm>
              <a:off x="3792" y="5592"/>
              <a:ext cx="432" cy="0"/>
            </a:xfrm>
            <a:prstGeom prst="line">
              <a:avLst/>
            </a:prstGeom>
            <a:noFill/>
            <a:ln w="9525">
              <a:solidFill>
                <a:srgbClr val="808080"/>
              </a:solidFill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cxnSp>
          <p:nvCxnSpPr>
            <p:cNvPr id="4130" name="AutoShape 32"/>
            <p:cNvCxnSpPr>
              <a:cxnSpLocks noChangeShapeType="1"/>
              <a:stCxn id="4128" idx="1"/>
              <a:endCxn id="4129" idx="0"/>
            </p:cNvCxnSpPr>
            <p:nvPr/>
          </p:nvCxnSpPr>
          <p:spPr bwMode="auto">
            <a:xfrm flipV="1">
              <a:off x="3696" y="5592"/>
              <a:ext cx="96" cy="72"/>
            </a:xfrm>
            <a:prstGeom prst="straightConnector1">
              <a:avLst/>
            </a:prstGeom>
            <a:noFill/>
            <a:ln w="9525">
              <a:solidFill>
                <a:srgbClr val="808080"/>
              </a:solidFill>
              <a:round/>
              <a:headEnd/>
              <a:tailEnd/>
            </a:ln>
          </p:spPr>
        </p:cxnSp>
      </p:grpSp>
      <p:pic>
        <p:nvPicPr>
          <p:cNvPr id="4104" name="Picture 33" descr="골드윙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5888" y="9632950"/>
            <a:ext cx="274637" cy="31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5" name="Picture 11" descr="서브"/>
          <p:cNvPicPr>
            <a:picLocks noChangeAspect="1" noChangeArrowheads="1"/>
          </p:cNvPicPr>
          <p:nvPr/>
        </p:nvPicPr>
        <p:blipFill>
          <a:blip r:embed="rId3" cstate="print"/>
          <a:srcRect b="79398"/>
          <a:stretch>
            <a:fillRect/>
          </a:stretch>
        </p:blipFill>
        <p:spPr bwMode="auto">
          <a:xfrm>
            <a:off x="0" y="473075"/>
            <a:ext cx="6886575" cy="874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06" name="Rectangle 12"/>
          <p:cNvSpPr>
            <a:spLocks noChangeArrowheads="1"/>
          </p:cNvSpPr>
          <p:nvPr/>
        </p:nvSpPr>
        <p:spPr bwMode="auto">
          <a:xfrm>
            <a:off x="0" y="344488"/>
            <a:ext cx="6886575" cy="725487"/>
          </a:xfrm>
          <a:prstGeom prst="rect">
            <a:avLst/>
          </a:prstGeom>
          <a:solidFill>
            <a:srgbClr val="FFFFCC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>
              <a:latin typeface="Century Gothic" pitchFamily="34" charset="0"/>
              <a:ea typeface="바탕" pitchFamily="18" charset="-127"/>
              <a:cs typeface="Arial" charset="0"/>
            </a:endParaRPr>
          </a:p>
        </p:txBody>
      </p:sp>
      <p:sp>
        <p:nvSpPr>
          <p:cNvPr id="4107" name="Text Box 6"/>
          <p:cNvSpPr txBox="1">
            <a:spLocks noChangeArrowheads="1"/>
          </p:cNvSpPr>
          <p:nvPr/>
        </p:nvSpPr>
        <p:spPr bwMode="auto">
          <a:xfrm>
            <a:off x="260350" y="539750"/>
            <a:ext cx="3255963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ko-KR">
                <a:latin typeface="Century Gothic" pitchFamily="34" charset="0"/>
                <a:ea typeface="바탕" pitchFamily="18" charset="-127"/>
                <a:cs typeface="Arial" charset="0"/>
              </a:rPr>
              <a:t>Ⅰ. </a:t>
            </a:r>
            <a:r>
              <a:rPr lang="ko-KR" altLang="en-US" b="1">
                <a:latin typeface="Century Gothic" pitchFamily="34" charset="0"/>
                <a:ea typeface="바탕" pitchFamily="18" charset="-127"/>
                <a:cs typeface="Arial" charset="0"/>
              </a:rPr>
              <a:t>문화카드 정의 및 신청절차 </a:t>
            </a:r>
          </a:p>
        </p:txBody>
      </p:sp>
      <p:sp>
        <p:nvSpPr>
          <p:cNvPr id="4108" name="Text Box 37"/>
          <p:cNvSpPr txBox="1">
            <a:spLocks noChangeArrowheads="1"/>
          </p:cNvSpPr>
          <p:nvPr/>
        </p:nvSpPr>
        <p:spPr bwMode="auto">
          <a:xfrm>
            <a:off x="404813" y="1279525"/>
            <a:ext cx="6037262" cy="31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just" latinLnBrk="0">
              <a:lnSpc>
                <a:spcPct val="130000"/>
              </a:lnSpc>
              <a:spcBef>
                <a:spcPct val="70000"/>
              </a:spcBef>
            </a:pPr>
            <a:r>
              <a:rPr lang="en-US" altLang="ko-KR" sz="1600" b="1">
                <a:solidFill>
                  <a:srgbClr val="111111"/>
                </a:solidFill>
                <a:latin typeface="Century Gothic" pitchFamily="34" charset="0"/>
                <a:ea typeface="바탕" pitchFamily="18" charset="-127"/>
                <a:cs typeface="Arial" charset="0"/>
              </a:rPr>
              <a:t>1. </a:t>
            </a:r>
            <a:r>
              <a:rPr lang="ko-KR" altLang="en-US" sz="1600" b="1">
                <a:solidFill>
                  <a:srgbClr val="111111"/>
                </a:solidFill>
                <a:latin typeface="Century Gothic" pitchFamily="34" charset="0"/>
                <a:ea typeface="바탕" pitchFamily="18" charset="-127"/>
                <a:cs typeface="Arial" charset="0"/>
              </a:rPr>
              <a:t>문화카드 정의</a:t>
            </a:r>
            <a:endParaRPr lang="en-US" altLang="ko-KR" sz="1600" b="1">
              <a:solidFill>
                <a:srgbClr val="111111"/>
              </a:solidFill>
              <a:latin typeface="Century Gothic" pitchFamily="34" charset="0"/>
              <a:ea typeface="바탕" pitchFamily="18" charset="-127"/>
              <a:cs typeface="Arial" charset="0"/>
            </a:endParaRPr>
          </a:p>
        </p:txBody>
      </p:sp>
      <p:sp>
        <p:nvSpPr>
          <p:cNvPr id="4109" name="Text Box 37"/>
          <p:cNvSpPr txBox="1">
            <a:spLocks noChangeArrowheads="1"/>
          </p:cNvSpPr>
          <p:nvPr/>
        </p:nvSpPr>
        <p:spPr bwMode="auto">
          <a:xfrm>
            <a:off x="409575" y="3297238"/>
            <a:ext cx="6037263" cy="31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just" latinLnBrk="0">
              <a:lnSpc>
                <a:spcPct val="130000"/>
              </a:lnSpc>
              <a:spcBef>
                <a:spcPct val="70000"/>
              </a:spcBef>
            </a:pPr>
            <a:r>
              <a:rPr lang="en-US" altLang="ko-KR" sz="1600" b="1">
                <a:solidFill>
                  <a:srgbClr val="111111"/>
                </a:solidFill>
                <a:latin typeface="Century Gothic" pitchFamily="34" charset="0"/>
                <a:ea typeface="바탕" pitchFamily="18" charset="-127"/>
                <a:cs typeface="Arial" charset="0"/>
              </a:rPr>
              <a:t>2. </a:t>
            </a:r>
            <a:r>
              <a:rPr lang="ko-KR" altLang="en-US" sz="1600" b="1">
                <a:solidFill>
                  <a:srgbClr val="111111"/>
                </a:solidFill>
                <a:latin typeface="Century Gothic" pitchFamily="34" charset="0"/>
                <a:ea typeface="바탕" pitchFamily="18" charset="-127"/>
                <a:cs typeface="Arial" charset="0"/>
              </a:rPr>
              <a:t>문화카드 신청</a:t>
            </a:r>
            <a:r>
              <a:rPr lang="en-US" altLang="ko-KR" sz="1600" b="1">
                <a:solidFill>
                  <a:srgbClr val="111111"/>
                </a:solidFill>
                <a:latin typeface="Century Gothic" pitchFamily="34" charset="0"/>
                <a:ea typeface="바탕" pitchFamily="18" charset="-127"/>
                <a:cs typeface="Arial" charset="0"/>
              </a:rPr>
              <a:t>/ </a:t>
            </a:r>
            <a:r>
              <a:rPr lang="ko-KR" altLang="en-US" sz="1600" b="1">
                <a:solidFill>
                  <a:srgbClr val="111111"/>
                </a:solidFill>
                <a:latin typeface="Century Gothic" pitchFamily="34" charset="0"/>
                <a:ea typeface="바탕" pitchFamily="18" charset="-127"/>
                <a:cs typeface="Arial" charset="0"/>
              </a:rPr>
              <a:t>발급 절차</a:t>
            </a:r>
          </a:p>
        </p:txBody>
      </p:sp>
      <p:sp>
        <p:nvSpPr>
          <p:cNvPr id="4110" name="Rectangle 309"/>
          <p:cNvSpPr>
            <a:spLocks noChangeArrowheads="1"/>
          </p:cNvSpPr>
          <p:nvPr/>
        </p:nvSpPr>
        <p:spPr bwMode="auto">
          <a:xfrm>
            <a:off x="620713" y="3754438"/>
            <a:ext cx="1785937" cy="304800"/>
          </a:xfrm>
          <a:prstGeom prst="rect">
            <a:avLst/>
          </a:prstGeom>
          <a:solidFill>
            <a:srgbClr val="666699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r>
              <a:rPr lang="ko-KR" altLang="en-US" sz="1400" b="1">
                <a:solidFill>
                  <a:schemeClr val="bg1"/>
                </a:solidFill>
                <a:latin typeface="Century Gothic" pitchFamily="34" charset="0"/>
                <a:ea typeface="바탕" pitchFamily="18" charset="-127"/>
                <a:cs typeface="Arial" charset="0"/>
              </a:rPr>
              <a:t>가</a:t>
            </a:r>
            <a:r>
              <a:rPr lang="en-US" altLang="ko-KR" sz="1400" b="1">
                <a:solidFill>
                  <a:schemeClr val="bg1"/>
                </a:solidFill>
                <a:latin typeface="Century Gothic" pitchFamily="34" charset="0"/>
                <a:ea typeface="바탕" pitchFamily="18" charset="-127"/>
                <a:cs typeface="Arial" charset="0"/>
              </a:rPr>
              <a:t>. </a:t>
            </a:r>
            <a:r>
              <a:rPr lang="ko-KR" altLang="ko-KR" sz="1400" b="1">
                <a:solidFill>
                  <a:schemeClr val="bg1"/>
                </a:solidFill>
                <a:latin typeface="Century Gothic" pitchFamily="34" charset="0"/>
                <a:ea typeface="바탕" pitchFamily="18" charset="-127"/>
                <a:cs typeface="Arial" charset="0"/>
              </a:rPr>
              <a:t>온라인 </a:t>
            </a:r>
            <a:r>
              <a:rPr lang="ko-KR" altLang="en-US" sz="1400" b="1">
                <a:solidFill>
                  <a:schemeClr val="bg1"/>
                </a:solidFill>
                <a:latin typeface="Century Gothic" pitchFamily="34" charset="0"/>
                <a:ea typeface="바탕" pitchFamily="18" charset="-127"/>
                <a:cs typeface="Arial" charset="0"/>
              </a:rPr>
              <a:t>신청 방법 </a:t>
            </a:r>
          </a:p>
        </p:txBody>
      </p:sp>
      <p:sp>
        <p:nvSpPr>
          <p:cNvPr id="4111" name="Rectangle 38"/>
          <p:cNvSpPr>
            <a:spLocks noChangeArrowheads="1"/>
          </p:cNvSpPr>
          <p:nvPr/>
        </p:nvSpPr>
        <p:spPr bwMode="auto">
          <a:xfrm>
            <a:off x="620713" y="4518025"/>
            <a:ext cx="5903912" cy="779463"/>
          </a:xfrm>
          <a:prstGeom prst="rect">
            <a:avLst/>
          </a:prstGeom>
          <a:solidFill>
            <a:srgbClr val="EAEAEA"/>
          </a:solidFill>
          <a:ln w="9525" algn="ctr">
            <a:solidFill>
              <a:srgbClr val="C0C0C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ko-KR" altLang="ko-KR">
              <a:latin typeface="Century Gothic" pitchFamily="34" charset="0"/>
              <a:cs typeface="Arial" charset="0"/>
            </a:endParaRPr>
          </a:p>
        </p:txBody>
      </p:sp>
      <p:sp>
        <p:nvSpPr>
          <p:cNvPr id="4112" name="Line 12"/>
          <p:cNvSpPr>
            <a:spLocks noChangeShapeType="1"/>
          </p:cNvSpPr>
          <p:nvPr/>
        </p:nvSpPr>
        <p:spPr bwMode="auto">
          <a:xfrm>
            <a:off x="754063" y="4448175"/>
            <a:ext cx="1306512" cy="0"/>
          </a:xfrm>
          <a:prstGeom prst="line">
            <a:avLst/>
          </a:prstGeom>
          <a:noFill/>
          <a:ln w="19050">
            <a:solidFill>
              <a:schemeClr val="bg2"/>
            </a:solidFill>
            <a:prstDash val="sysDot"/>
            <a:round/>
            <a:headEnd/>
            <a:tailEnd/>
          </a:ln>
        </p:spPr>
        <p:txBody>
          <a:bodyPr>
            <a:spAutoFit/>
          </a:bodyPr>
          <a:lstStyle/>
          <a:p>
            <a:endParaRPr lang="ko-KR" altLang="en-US"/>
          </a:p>
        </p:txBody>
      </p:sp>
      <p:sp>
        <p:nvSpPr>
          <p:cNvPr id="4113" name="Text Box 13"/>
          <p:cNvSpPr txBox="1">
            <a:spLocks noChangeArrowheads="1"/>
          </p:cNvSpPr>
          <p:nvPr/>
        </p:nvSpPr>
        <p:spPr bwMode="auto">
          <a:xfrm>
            <a:off x="915988" y="4225925"/>
            <a:ext cx="1335087" cy="215900"/>
          </a:xfrm>
          <a:prstGeom prst="rect">
            <a:avLst/>
          </a:prstGeom>
          <a:noFill/>
          <a:ln w="19050">
            <a:noFill/>
            <a:miter lim="800000"/>
            <a:headEnd type="none" w="med" len="lg"/>
            <a:tailEnd type="none" w="med" len="lg"/>
          </a:ln>
        </p:spPr>
        <p:txBody>
          <a:bodyPr lIns="0" tIns="0" rIns="0" bIns="0" anchor="ctr">
            <a:spAutoFit/>
          </a:bodyPr>
          <a:lstStyle/>
          <a:p>
            <a:pPr latinLnBrk="0">
              <a:buSzPct val="80000"/>
            </a:pPr>
            <a:r>
              <a:rPr lang="ko-KR" altLang="en-US" sz="1400" b="1">
                <a:latin typeface="Century Gothic" pitchFamily="34" charset="0"/>
                <a:ea typeface="바탕" pitchFamily="18" charset="-127"/>
                <a:cs typeface="Arial" charset="0"/>
              </a:rPr>
              <a:t> 문화카드 신청</a:t>
            </a:r>
            <a:r>
              <a:rPr lang="ko-KR" altLang="en-US" sz="1400">
                <a:latin typeface="Century Gothic" pitchFamily="34" charset="0"/>
                <a:ea typeface="바탕" pitchFamily="18" charset="-127"/>
                <a:cs typeface="Arial" charset="0"/>
              </a:rPr>
              <a:t> </a:t>
            </a:r>
            <a:endParaRPr lang="en-US" altLang="ko-KR" sz="1400">
              <a:latin typeface="Century Gothic" pitchFamily="34" charset="0"/>
              <a:ea typeface="바탕" pitchFamily="18" charset="-127"/>
              <a:cs typeface="Arial" charset="0"/>
            </a:endParaRPr>
          </a:p>
        </p:txBody>
      </p:sp>
      <p:pic>
        <p:nvPicPr>
          <p:cNvPr id="4114" name="Picture 14" descr="회색-아쿠아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20713" y="4186238"/>
            <a:ext cx="288925" cy="265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15" name="Line 12"/>
          <p:cNvSpPr>
            <a:spLocks noChangeShapeType="1"/>
          </p:cNvSpPr>
          <p:nvPr/>
        </p:nvSpPr>
        <p:spPr bwMode="auto">
          <a:xfrm>
            <a:off x="747713" y="8401050"/>
            <a:ext cx="1312862" cy="7938"/>
          </a:xfrm>
          <a:prstGeom prst="line">
            <a:avLst/>
          </a:prstGeom>
          <a:noFill/>
          <a:ln w="19050">
            <a:solidFill>
              <a:schemeClr val="bg2"/>
            </a:solidFill>
            <a:prstDash val="sysDot"/>
            <a:round/>
            <a:headEnd/>
            <a:tailEnd/>
          </a:ln>
        </p:spPr>
        <p:txBody>
          <a:bodyPr>
            <a:spAutoFit/>
          </a:bodyPr>
          <a:lstStyle/>
          <a:p>
            <a:endParaRPr lang="ko-KR" altLang="en-US"/>
          </a:p>
        </p:txBody>
      </p:sp>
      <p:sp>
        <p:nvSpPr>
          <p:cNvPr id="4116" name="Text Box 13"/>
          <p:cNvSpPr txBox="1">
            <a:spLocks noChangeArrowheads="1"/>
          </p:cNvSpPr>
          <p:nvPr/>
        </p:nvSpPr>
        <p:spPr bwMode="auto">
          <a:xfrm>
            <a:off x="909638" y="8175625"/>
            <a:ext cx="1335087" cy="215900"/>
          </a:xfrm>
          <a:prstGeom prst="rect">
            <a:avLst/>
          </a:prstGeom>
          <a:noFill/>
          <a:ln w="19050">
            <a:noFill/>
            <a:miter lim="800000"/>
            <a:headEnd type="none" w="med" len="lg"/>
            <a:tailEnd type="none" w="med" len="lg"/>
          </a:ln>
        </p:spPr>
        <p:txBody>
          <a:bodyPr lIns="0" tIns="0" rIns="0" bIns="0" anchor="ctr">
            <a:spAutoFit/>
          </a:bodyPr>
          <a:lstStyle/>
          <a:p>
            <a:pPr latinLnBrk="0">
              <a:buSzPct val="80000"/>
            </a:pPr>
            <a:r>
              <a:rPr lang="ko-KR" altLang="en-US" sz="1400" b="1">
                <a:latin typeface="Century Gothic" pitchFamily="34" charset="0"/>
                <a:ea typeface="바탕" pitchFamily="18" charset="-127"/>
                <a:cs typeface="Arial" charset="0"/>
              </a:rPr>
              <a:t> 문화카드 교부</a:t>
            </a:r>
            <a:endParaRPr lang="en-US" altLang="ko-KR" sz="1400" b="1">
              <a:latin typeface="Century Gothic" pitchFamily="34" charset="0"/>
              <a:ea typeface="바탕" pitchFamily="18" charset="-127"/>
              <a:cs typeface="Arial" charset="0"/>
            </a:endParaRPr>
          </a:p>
        </p:txBody>
      </p:sp>
      <p:pic>
        <p:nvPicPr>
          <p:cNvPr id="4117" name="Picture 14" descr="회색-아쿠아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4363" y="8148638"/>
            <a:ext cx="288925" cy="265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18" name="Rectangle 38"/>
          <p:cNvSpPr>
            <a:spLocks noChangeArrowheads="1"/>
          </p:cNvSpPr>
          <p:nvPr/>
        </p:nvSpPr>
        <p:spPr bwMode="auto">
          <a:xfrm>
            <a:off x="620713" y="8494713"/>
            <a:ext cx="5903912" cy="1079500"/>
          </a:xfrm>
          <a:prstGeom prst="rect">
            <a:avLst/>
          </a:prstGeom>
          <a:solidFill>
            <a:srgbClr val="EAEAEA"/>
          </a:solidFill>
          <a:ln w="9525" algn="ctr">
            <a:solidFill>
              <a:srgbClr val="C0C0C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ko-KR" altLang="ko-KR">
              <a:latin typeface="Century Gothic" pitchFamily="34" charset="0"/>
              <a:cs typeface="Arial" charset="0"/>
            </a:endParaRPr>
          </a:p>
        </p:txBody>
      </p:sp>
      <p:sp>
        <p:nvSpPr>
          <p:cNvPr id="4119" name="Rectangle 326"/>
          <p:cNvSpPr>
            <a:spLocks noChangeArrowheads="1"/>
          </p:cNvSpPr>
          <p:nvPr/>
        </p:nvSpPr>
        <p:spPr bwMode="auto">
          <a:xfrm>
            <a:off x="620713" y="8453438"/>
            <a:ext cx="5832475" cy="105886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>
            <a:prstShdw prst="shdw17" dist="17961" dir="2700000">
              <a:srgbClr val="708688"/>
            </a:prstShdw>
          </a:effectLst>
        </p:spPr>
        <p:txBody>
          <a:bodyPr anchor="ctr">
            <a:spAutoFit/>
          </a:bodyPr>
          <a:lstStyle/>
          <a:p>
            <a:pPr algn="just" eaLnBrk="0" latinLnBrk="0" hangingPunct="0">
              <a:lnSpc>
                <a:spcPct val="150000"/>
              </a:lnSpc>
              <a:buSzPct val="70000"/>
              <a:buFontTx/>
              <a:buChar char="•"/>
            </a:pPr>
            <a:r>
              <a:rPr lang="ko-KR" altLang="en-US" sz="1200">
                <a:latin typeface="Century Gothic" pitchFamily="34" charset="0"/>
                <a:cs typeface="Arial" charset="0"/>
              </a:rPr>
              <a:t> </a:t>
            </a:r>
            <a:r>
              <a:rPr lang="ko-KR" altLang="en-US" sz="1300" b="1" u="sng">
                <a:solidFill>
                  <a:srgbClr val="000000"/>
                </a:solidFill>
                <a:latin typeface="Century Gothic" pitchFamily="34" charset="0"/>
                <a:ea typeface="HY견명조" pitchFamily="18" charset="-127"/>
                <a:cs typeface="Arial" charset="0"/>
              </a:rPr>
              <a:t>신한은행지점 또는 읍면동주민센터는 방문신청자에게 문화카드 교부</a:t>
            </a:r>
            <a:endParaRPr lang="en-US" altLang="ko-KR" sz="1300" b="1" u="sng">
              <a:solidFill>
                <a:srgbClr val="000000"/>
              </a:solidFill>
              <a:latin typeface="Century Gothic" pitchFamily="34" charset="0"/>
              <a:ea typeface="HY견명조" pitchFamily="18" charset="-127"/>
              <a:cs typeface="Arial" charset="0"/>
            </a:endParaRPr>
          </a:p>
          <a:p>
            <a:pPr algn="just" eaLnBrk="0" latinLnBrk="0" hangingPunct="0">
              <a:lnSpc>
                <a:spcPct val="150000"/>
              </a:lnSpc>
            </a:pPr>
            <a:r>
              <a:rPr lang="en-US" altLang="ko-KR" sz="1200">
                <a:solidFill>
                  <a:srgbClr val="000000"/>
                </a:solidFill>
                <a:latin typeface="Century Gothic" pitchFamily="34" charset="0"/>
                <a:ea typeface="바탕" pitchFamily="18" charset="-127"/>
                <a:cs typeface="Arial" charset="0"/>
              </a:rPr>
              <a:t>  ☞ </a:t>
            </a:r>
            <a:r>
              <a:rPr lang="ko-KR" altLang="en-US" sz="1200">
                <a:solidFill>
                  <a:srgbClr val="000000"/>
                </a:solidFill>
                <a:latin typeface="Century Gothic" pitchFamily="34" charset="0"/>
                <a:ea typeface="바탕" pitchFamily="18" charset="-127"/>
                <a:cs typeface="Arial" charset="0"/>
              </a:rPr>
              <a:t>수령자 확인을 위한 본인 및 대리인의 신분증 지참</a:t>
            </a:r>
            <a:endParaRPr lang="en-US" altLang="ko-KR" sz="1200">
              <a:solidFill>
                <a:srgbClr val="000000"/>
              </a:solidFill>
              <a:latin typeface="Century Gothic" pitchFamily="34" charset="0"/>
              <a:ea typeface="바탕" pitchFamily="18" charset="-127"/>
              <a:cs typeface="Arial" charset="0"/>
            </a:endParaRPr>
          </a:p>
          <a:p>
            <a:pPr algn="just" eaLnBrk="0" latinLnBrk="0" hangingPunct="0">
              <a:lnSpc>
                <a:spcPct val="70000"/>
              </a:lnSpc>
            </a:pPr>
            <a:endParaRPr lang="en-US" altLang="ko-KR" sz="1200">
              <a:solidFill>
                <a:srgbClr val="000000"/>
              </a:solidFill>
              <a:latin typeface="Century Gothic" pitchFamily="34" charset="0"/>
              <a:ea typeface="바탕" pitchFamily="18" charset="-127"/>
              <a:cs typeface="Arial" charset="0"/>
            </a:endParaRPr>
          </a:p>
          <a:p>
            <a:pPr algn="just" eaLnBrk="0" latinLnBrk="0" hangingPunct="0">
              <a:lnSpc>
                <a:spcPct val="130000"/>
              </a:lnSpc>
              <a:buFontTx/>
              <a:buChar char="•"/>
            </a:pPr>
            <a:r>
              <a:rPr lang="ko-KR" altLang="en-US" sz="1200">
                <a:solidFill>
                  <a:srgbClr val="000000"/>
                </a:solidFill>
                <a:latin typeface="Century Gothic" pitchFamily="34" charset="0"/>
                <a:ea typeface="바탕" pitchFamily="18" charset="-127"/>
                <a:cs typeface="Arial" charset="0"/>
              </a:rPr>
              <a:t>  </a:t>
            </a:r>
            <a:r>
              <a:rPr lang="ko-KR" altLang="en-US" sz="1200">
                <a:latin typeface="Century Gothic" pitchFamily="34" charset="0"/>
                <a:ea typeface="바탕" pitchFamily="18" charset="-127"/>
                <a:cs typeface="Arial" charset="0"/>
              </a:rPr>
              <a:t>문화카드는 </a:t>
            </a:r>
            <a:r>
              <a:rPr lang="ko-KR" altLang="en-US" sz="1300" b="1" u="sng">
                <a:latin typeface="Century Gothic" pitchFamily="34" charset="0"/>
                <a:ea typeface="HY견명조" pitchFamily="18" charset="-127"/>
                <a:cs typeface="Arial" charset="0"/>
              </a:rPr>
              <a:t>자격검증 후 발송</a:t>
            </a:r>
            <a:r>
              <a:rPr lang="en-US" altLang="ko-KR" sz="1300" b="1" u="sng">
                <a:latin typeface="Century Gothic" pitchFamily="34" charset="0"/>
                <a:ea typeface="HY견명조" pitchFamily="18" charset="-127"/>
                <a:cs typeface="Arial" charset="0"/>
              </a:rPr>
              <a:t>(</a:t>
            </a:r>
            <a:r>
              <a:rPr lang="ko-KR" altLang="en-US" sz="1300" b="1" u="sng">
                <a:latin typeface="Century Gothic" pitchFamily="34" charset="0"/>
                <a:ea typeface="HY견명조" pitchFamily="18" charset="-127"/>
                <a:cs typeface="Arial" charset="0"/>
              </a:rPr>
              <a:t>교부</a:t>
            </a:r>
            <a:r>
              <a:rPr lang="en-US" altLang="ko-KR" sz="1300" b="1" u="sng">
                <a:latin typeface="Century Gothic" pitchFamily="34" charset="0"/>
                <a:ea typeface="HY견명조" pitchFamily="18" charset="-127"/>
                <a:cs typeface="Arial" charset="0"/>
              </a:rPr>
              <a:t>)</a:t>
            </a:r>
            <a:r>
              <a:rPr lang="ko-KR" altLang="en-US" sz="1300" b="1" u="sng">
                <a:latin typeface="Century Gothic" pitchFamily="34" charset="0"/>
                <a:ea typeface="HY견명조" pitchFamily="18" charset="-127"/>
                <a:cs typeface="Arial" charset="0"/>
              </a:rPr>
              <a:t>까지 약 </a:t>
            </a:r>
            <a:r>
              <a:rPr lang="en-US" altLang="ko-KR" sz="1300" b="1" u="sng">
                <a:latin typeface="Century Gothic" pitchFamily="34" charset="0"/>
                <a:ea typeface="HY견명조" pitchFamily="18" charset="-127"/>
                <a:cs typeface="Arial" charset="0"/>
              </a:rPr>
              <a:t>15</a:t>
            </a:r>
            <a:r>
              <a:rPr lang="ko-KR" altLang="en-US" sz="1300" b="1" u="sng">
                <a:latin typeface="Century Gothic" pitchFamily="34" charset="0"/>
                <a:ea typeface="HY견명조" pitchFamily="18" charset="-127"/>
                <a:cs typeface="Arial" charset="0"/>
              </a:rPr>
              <a:t>일 정도 소요</a:t>
            </a:r>
            <a:r>
              <a:rPr lang="ko-KR" altLang="en-US" sz="1200">
                <a:latin typeface="Century Gothic" pitchFamily="34" charset="0"/>
                <a:ea typeface="바탕" pitchFamily="18" charset="-127"/>
                <a:cs typeface="Arial" charset="0"/>
              </a:rPr>
              <a:t>됩니다</a:t>
            </a:r>
            <a:r>
              <a:rPr lang="en-US" altLang="ko-KR" sz="1200">
                <a:latin typeface="Century Gothic" pitchFamily="34" charset="0"/>
                <a:ea typeface="바탕" pitchFamily="18" charset="-127"/>
                <a:cs typeface="Arial" charset="0"/>
              </a:rPr>
              <a:t>.</a:t>
            </a:r>
          </a:p>
        </p:txBody>
      </p:sp>
      <p:sp>
        <p:nvSpPr>
          <p:cNvPr id="4120" name="Rectangle 49"/>
          <p:cNvSpPr>
            <a:spLocks noChangeArrowheads="1"/>
          </p:cNvSpPr>
          <p:nvPr/>
        </p:nvSpPr>
        <p:spPr bwMode="auto">
          <a:xfrm>
            <a:off x="620713" y="7177088"/>
            <a:ext cx="5094287" cy="785812"/>
          </a:xfrm>
          <a:prstGeom prst="rect">
            <a:avLst/>
          </a:prstGeom>
          <a:noFill/>
          <a:ln w="3175">
            <a:solidFill>
              <a:srgbClr val="C0C0C0"/>
            </a:solidFill>
            <a:prstDash val="dash"/>
            <a:miter lim="800000"/>
            <a:headEnd/>
            <a:tailEnd/>
          </a:ln>
        </p:spPr>
        <p:txBody>
          <a:bodyPr wrap="none" anchor="ctr"/>
          <a:lstStyle/>
          <a:p>
            <a:r>
              <a:rPr lang="en-US" altLang="ko-KR">
                <a:latin typeface="Century Gothic" pitchFamily="34" charset="0"/>
                <a:cs typeface="Arial" charset="0"/>
              </a:rPr>
              <a:t>                     </a:t>
            </a:r>
            <a:endParaRPr lang="ko-KR" altLang="en-US">
              <a:latin typeface="Century Gothic" pitchFamily="34" charset="0"/>
              <a:cs typeface="Arial" charset="0"/>
            </a:endParaRPr>
          </a:p>
        </p:txBody>
      </p:sp>
      <p:sp>
        <p:nvSpPr>
          <p:cNvPr id="4121" name="Rectangle 35"/>
          <p:cNvSpPr>
            <a:spLocks noChangeArrowheads="1"/>
          </p:cNvSpPr>
          <p:nvPr/>
        </p:nvSpPr>
        <p:spPr bwMode="auto">
          <a:xfrm>
            <a:off x="3175" y="0"/>
            <a:ext cx="6883400" cy="344488"/>
          </a:xfrm>
          <a:prstGeom prst="rect">
            <a:avLst/>
          </a:prstGeom>
          <a:gradFill rotWithShape="1">
            <a:gsLst>
              <a:gs pos="0">
                <a:srgbClr val="3366FF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>
              <a:latin typeface="Century Gothic" pitchFamily="34" charset="0"/>
              <a:ea typeface="바탕" pitchFamily="18" charset="-127"/>
              <a:cs typeface="Arial" charset="0"/>
            </a:endParaRPr>
          </a:p>
        </p:txBody>
      </p:sp>
      <p:sp>
        <p:nvSpPr>
          <p:cNvPr id="4122" name="Rectangle 35"/>
          <p:cNvSpPr>
            <a:spLocks noChangeArrowheads="1"/>
          </p:cNvSpPr>
          <p:nvPr/>
        </p:nvSpPr>
        <p:spPr bwMode="auto">
          <a:xfrm>
            <a:off x="58738" y="0"/>
            <a:ext cx="6107112" cy="344488"/>
          </a:xfrm>
          <a:prstGeom prst="rect">
            <a:avLst/>
          </a:prstGeom>
          <a:gradFill rotWithShape="1">
            <a:gsLst>
              <a:gs pos="0">
                <a:srgbClr val="3366FF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>
              <a:latin typeface="Century Gothic" pitchFamily="34" charset="0"/>
              <a:ea typeface="바탕" pitchFamily="18" charset="-127"/>
              <a:cs typeface="Arial" charset="0"/>
            </a:endParaRPr>
          </a:p>
        </p:txBody>
      </p:sp>
      <p:pic>
        <p:nvPicPr>
          <p:cNvPr id="4123" name="Picture 52" descr="문화체육관광부 로고">
            <a:hlinkClick r:id="rId5"/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181600" y="0"/>
            <a:ext cx="1676400" cy="36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4" name="모서리가 둥근 직사각형 33"/>
          <p:cNvSpPr/>
          <p:nvPr/>
        </p:nvSpPr>
        <p:spPr>
          <a:xfrm>
            <a:off x="428625" y="1666875"/>
            <a:ext cx="6134100" cy="1285875"/>
          </a:xfrm>
          <a:prstGeom prst="roundRect">
            <a:avLst>
              <a:gd name="adj" fmla="val 7666"/>
            </a:avLst>
          </a:prstGeom>
          <a:solidFill>
            <a:srgbClr val="92D050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 dirty="0">
              <a:latin typeface="Century Gothic" pitchFamily="34" charset="0"/>
              <a:cs typeface="Arial" pitchFamily="34" charset="0"/>
            </a:endParaRPr>
          </a:p>
        </p:txBody>
      </p:sp>
      <p:sp>
        <p:nvSpPr>
          <p:cNvPr id="4125" name="Text Box 37"/>
          <p:cNvSpPr txBox="1">
            <a:spLocks noChangeArrowheads="1"/>
          </p:cNvSpPr>
          <p:nvPr/>
        </p:nvSpPr>
        <p:spPr bwMode="auto">
          <a:xfrm>
            <a:off x="606425" y="1951038"/>
            <a:ext cx="5340350" cy="384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just" latinLnBrk="0">
              <a:lnSpc>
                <a:spcPts val="800"/>
              </a:lnSpc>
              <a:spcBef>
                <a:spcPct val="70000"/>
              </a:spcBef>
              <a:buFontTx/>
              <a:buBlip>
                <a:blip r:embed="rId7"/>
              </a:buBlip>
            </a:pPr>
            <a:r>
              <a:rPr lang="ko-KR" altLang="en-US" sz="1500">
                <a:latin typeface="Century Gothic" pitchFamily="34" charset="0"/>
                <a:ea typeface="HY견명조" pitchFamily="18" charset="-127"/>
                <a:cs typeface="Arial" charset="0"/>
              </a:rPr>
              <a:t> </a:t>
            </a:r>
            <a:r>
              <a:rPr lang="ko-KR" altLang="en-US" sz="1600" b="1" u="sng">
                <a:latin typeface="Century Gothic" pitchFamily="34" charset="0"/>
                <a:ea typeface="HY견명조" pitchFamily="18" charset="-127"/>
                <a:cs typeface="Arial" charset="0"/>
              </a:rPr>
              <a:t>문화바우처</a:t>
            </a:r>
            <a:r>
              <a:rPr lang="ko-KR" altLang="en-US" sz="1400">
                <a:latin typeface="Century Gothic" pitchFamily="34" charset="0"/>
                <a:ea typeface="바탕" pitchFamily="18" charset="-127"/>
                <a:cs typeface="Arial" charset="0"/>
              </a:rPr>
              <a:t>란</a:t>
            </a:r>
            <a:r>
              <a:rPr lang="ko-KR" altLang="en-US" sz="1300">
                <a:latin typeface="Century Gothic" pitchFamily="34" charset="0"/>
                <a:ea typeface="바탕" pitchFamily="18" charset="-127"/>
                <a:cs typeface="Arial" charset="0"/>
              </a:rPr>
              <a:t> 기초생활수급자 및 법정차상위 계층을 대상으로 하여</a:t>
            </a:r>
          </a:p>
          <a:p>
            <a:pPr algn="just" latinLnBrk="0">
              <a:lnSpc>
                <a:spcPts val="1100"/>
              </a:lnSpc>
              <a:spcBef>
                <a:spcPct val="70000"/>
              </a:spcBef>
            </a:pPr>
            <a:r>
              <a:rPr lang="ko-KR" altLang="en-US" sz="1300">
                <a:latin typeface="Century Gothic" pitchFamily="34" charset="0"/>
                <a:ea typeface="바탕" pitchFamily="18" charset="-127"/>
                <a:cs typeface="Arial" charset="0"/>
              </a:rPr>
              <a:t>    문화예술프로그램의 관람과 구입 등을 지원하는 사업을 말합니다</a:t>
            </a:r>
            <a:r>
              <a:rPr lang="en-US" altLang="ko-KR" sz="1300">
                <a:latin typeface="Century Gothic" pitchFamily="34" charset="0"/>
                <a:ea typeface="바탕" pitchFamily="18" charset="-127"/>
                <a:cs typeface="Arial" charset="0"/>
              </a:rPr>
              <a:t>.</a:t>
            </a:r>
          </a:p>
        </p:txBody>
      </p:sp>
      <p:sp>
        <p:nvSpPr>
          <p:cNvPr id="4126" name="Text Box 37"/>
          <p:cNvSpPr txBox="1">
            <a:spLocks noChangeArrowheads="1"/>
          </p:cNvSpPr>
          <p:nvPr/>
        </p:nvSpPr>
        <p:spPr bwMode="auto">
          <a:xfrm>
            <a:off x="606425" y="2544763"/>
            <a:ext cx="6037263" cy="173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just" latinLnBrk="0">
              <a:lnSpc>
                <a:spcPct val="70000"/>
              </a:lnSpc>
              <a:spcBef>
                <a:spcPct val="70000"/>
              </a:spcBef>
              <a:buFontTx/>
              <a:buBlip>
                <a:blip r:embed="rId7"/>
              </a:buBlip>
            </a:pPr>
            <a:r>
              <a:rPr lang="ko-KR" altLang="en-US" sz="1600">
                <a:latin typeface="Century Gothic" pitchFamily="34" charset="0"/>
                <a:ea typeface="HY견명조" pitchFamily="18" charset="-127"/>
                <a:cs typeface="Arial" charset="0"/>
              </a:rPr>
              <a:t> </a:t>
            </a:r>
            <a:r>
              <a:rPr lang="ko-KR" altLang="en-US" sz="1600" b="1" u="sng">
                <a:latin typeface="Century Gothic" pitchFamily="34" charset="0"/>
                <a:ea typeface="HY견명조" pitchFamily="18" charset="-127"/>
                <a:cs typeface="Arial" charset="0"/>
              </a:rPr>
              <a:t>문화카드</a:t>
            </a:r>
            <a:r>
              <a:rPr lang="ko-KR" altLang="en-US" sz="1300">
                <a:latin typeface="Century Gothic" pitchFamily="34" charset="0"/>
                <a:ea typeface="바탕" pitchFamily="18" charset="-127"/>
                <a:cs typeface="Arial" charset="0"/>
              </a:rPr>
              <a:t>는 문화바우처 사업을 통해 이용할 수 있는 카드의 명칭입니다</a:t>
            </a:r>
            <a:r>
              <a:rPr lang="en-US" altLang="ko-KR" sz="1300">
                <a:latin typeface="Century Gothic" pitchFamily="34" charset="0"/>
                <a:ea typeface="바탕" pitchFamily="18" charset="-127"/>
                <a:cs typeface="Arial" charset="0"/>
              </a:rPr>
              <a:t>.</a:t>
            </a:r>
          </a:p>
        </p:txBody>
      </p:sp>
      <p:sp>
        <p:nvSpPr>
          <p:cNvPr id="10554" name="Rectangle 314"/>
          <p:cNvSpPr>
            <a:spLocks noChangeArrowheads="1"/>
          </p:cNvSpPr>
          <p:nvPr/>
        </p:nvSpPr>
        <p:spPr bwMode="auto">
          <a:xfrm>
            <a:off x="574675" y="4562475"/>
            <a:ext cx="5981700" cy="3402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 algn="just" eaLnBrk="0" latinLnBrk="0" hangingPunct="0">
              <a:lnSpc>
                <a:spcPct val="140000"/>
              </a:lnSpc>
              <a:buFontTx/>
              <a:buChar char="•"/>
              <a:defRPr/>
            </a:pPr>
            <a:r>
              <a:rPr lang="ko-KR" altLang="en-US" sz="1300" b="1" dirty="0">
                <a:solidFill>
                  <a:srgbClr val="000000"/>
                </a:solidFill>
                <a:latin typeface="Century Gothic" pitchFamily="34" charset="0"/>
                <a:ea typeface="바탕" pitchFamily="18" charset="-127"/>
                <a:cs typeface="Arial" pitchFamily="34" charset="0"/>
              </a:rPr>
              <a:t> </a:t>
            </a:r>
            <a:r>
              <a:rPr lang="ko-KR" altLang="en-US" sz="1300" b="1" dirty="0" err="1">
                <a:solidFill>
                  <a:srgbClr val="000000"/>
                </a:solidFill>
                <a:latin typeface="Century Gothic" pitchFamily="34" charset="0"/>
                <a:ea typeface="HY견명조" pitchFamily="18" charset="-127"/>
                <a:cs typeface="Arial" pitchFamily="34" charset="0"/>
              </a:rPr>
              <a:t>기초생활수급자</a:t>
            </a:r>
            <a:r>
              <a:rPr lang="ko-KR" altLang="en-US" sz="1300" b="1" dirty="0">
                <a:solidFill>
                  <a:srgbClr val="000000"/>
                </a:solidFill>
                <a:latin typeface="Century Gothic" pitchFamily="34" charset="0"/>
                <a:ea typeface="HY견명조" pitchFamily="18" charset="-127"/>
                <a:cs typeface="Arial" pitchFamily="34" charset="0"/>
              </a:rPr>
              <a:t> 또는 </a:t>
            </a:r>
            <a:r>
              <a:rPr lang="ko-KR" altLang="en-US" sz="1300" b="1" dirty="0" err="1">
                <a:solidFill>
                  <a:srgbClr val="000000"/>
                </a:solidFill>
                <a:latin typeface="Century Gothic" pitchFamily="34" charset="0"/>
                <a:ea typeface="HY견명조" pitchFamily="18" charset="-127"/>
                <a:cs typeface="Arial" pitchFamily="34" charset="0"/>
              </a:rPr>
              <a:t>법정차상위</a:t>
            </a:r>
            <a:r>
              <a:rPr lang="ko-KR" altLang="en-US" sz="1300" b="1" dirty="0">
                <a:solidFill>
                  <a:srgbClr val="000000"/>
                </a:solidFill>
                <a:latin typeface="Century Gothic" pitchFamily="34" charset="0"/>
                <a:ea typeface="HY견명조" pitchFamily="18" charset="-127"/>
                <a:cs typeface="Arial" pitchFamily="34" charset="0"/>
              </a:rPr>
              <a:t> 대상자 본인이 직접 </a:t>
            </a:r>
            <a:r>
              <a:rPr lang="ko-KR" altLang="en-US" sz="1300" b="1" dirty="0" err="1">
                <a:solidFill>
                  <a:srgbClr val="000000"/>
                </a:solidFill>
                <a:latin typeface="Century Gothic" pitchFamily="34" charset="0"/>
                <a:ea typeface="HY견명조" pitchFamily="18" charset="-127"/>
                <a:cs typeface="Arial" pitchFamily="34" charset="0"/>
              </a:rPr>
              <a:t>문화바우처</a:t>
            </a:r>
            <a:r>
              <a:rPr lang="ko-KR" altLang="en-US" sz="1300" b="1" dirty="0">
                <a:solidFill>
                  <a:srgbClr val="000000"/>
                </a:solidFill>
                <a:latin typeface="Century Gothic" pitchFamily="34" charset="0"/>
                <a:ea typeface="HY견명조" pitchFamily="18" charset="-127"/>
                <a:cs typeface="Arial" pitchFamily="34" charset="0"/>
              </a:rPr>
              <a:t> 홈페이지</a:t>
            </a:r>
          </a:p>
          <a:p>
            <a:pPr algn="just" eaLnBrk="0" latinLnBrk="0" hangingPunct="0">
              <a:lnSpc>
                <a:spcPct val="140000"/>
              </a:lnSpc>
              <a:defRPr/>
            </a:pPr>
            <a:r>
              <a:rPr lang="en-US" altLang="ko-KR" sz="1300" b="1" dirty="0">
                <a:solidFill>
                  <a:srgbClr val="000000"/>
                </a:solidFill>
                <a:latin typeface="Century Gothic" pitchFamily="34" charset="0"/>
                <a:ea typeface="HY견명조" pitchFamily="18" charset="-127"/>
                <a:cs typeface="Arial" pitchFamily="34" charset="0"/>
              </a:rPr>
              <a:t>   </a:t>
            </a:r>
            <a:r>
              <a:rPr lang="en-US" altLang="ko-KR" sz="1300" b="1" dirty="0">
                <a:solidFill>
                  <a:srgbClr val="000000"/>
                </a:solidFill>
                <a:latin typeface="Century Gothic" pitchFamily="34" charset="0"/>
                <a:ea typeface="HY견명조" pitchFamily="18" charset="-127"/>
                <a:cs typeface="Arial" pitchFamily="34" charset="0"/>
              </a:rPr>
              <a:t> (</a:t>
            </a:r>
            <a:r>
              <a:rPr lang="en-US" altLang="ko-KR" sz="1300" b="1" u="sng" dirty="0">
                <a:solidFill>
                  <a:schemeClr val="accent2">
                    <a:lumMod val="75000"/>
                  </a:schemeClr>
                </a:solidFill>
                <a:latin typeface="Century Gothic" pitchFamily="34" charset="0"/>
                <a:ea typeface="HY견명조" pitchFamily="18" charset="-127"/>
                <a:cs typeface="Arial" pitchFamily="34" charset="0"/>
              </a:rPr>
              <a:t>www</a:t>
            </a:r>
            <a:r>
              <a:rPr lang="en-US" altLang="ko-KR" sz="1300" b="1" dirty="0">
                <a:solidFill>
                  <a:schemeClr val="accent2">
                    <a:lumMod val="75000"/>
                  </a:schemeClr>
                </a:solidFill>
                <a:latin typeface="Century Gothic" pitchFamily="34" charset="0"/>
                <a:ea typeface="HY견명조" pitchFamily="18" charset="-127"/>
                <a:cs typeface="Arial" pitchFamily="34" charset="0"/>
              </a:rPr>
              <a:t>.</a:t>
            </a:r>
            <a:r>
              <a:rPr lang="ko-KR" altLang="en-US" sz="1300" b="1" dirty="0" err="1">
                <a:solidFill>
                  <a:schemeClr val="accent2">
                    <a:lumMod val="75000"/>
                  </a:schemeClr>
                </a:solidFill>
                <a:latin typeface="Century Gothic" pitchFamily="34" charset="0"/>
                <a:ea typeface="HY견명조" pitchFamily="18" charset="-127"/>
                <a:cs typeface="Arial" pitchFamily="34" charset="0"/>
              </a:rPr>
              <a:t>문화바우처</a:t>
            </a:r>
            <a:r>
              <a:rPr lang="en-US" altLang="ko-KR" sz="1300" b="1" dirty="0">
                <a:solidFill>
                  <a:schemeClr val="accent2">
                    <a:lumMod val="75000"/>
                  </a:schemeClr>
                </a:solidFill>
                <a:latin typeface="Century Gothic" pitchFamily="34" charset="0"/>
                <a:ea typeface="HY견명조" pitchFamily="18" charset="-127"/>
                <a:cs typeface="Arial" pitchFamily="34" charset="0"/>
              </a:rPr>
              <a:t>.</a:t>
            </a:r>
            <a:r>
              <a:rPr lang="en-US" altLang="ko-KR" sz="1300" b="1" dirty="0" err="1">
                <a:solidFill>
                  <a:schemeClr val="accent2">
                    <a:lumMod val="75000"/>
                  </a:schemeClr>
                </a:solidFill>
                <a:latin typeface="Century Gothic" pitchFamily="34" charset="0"/>
                <a:ea typeface="HY견명조" pitchFamily="18" charset="-127"/>
                <a:cs typeface="Arial" pitchFamily="34" charset="0"/>
              </a:rPr>
              <a:t>kr</a:t>
            </a:r>
            <a:r>
              <a:rPr lang="en-US" altLang="ko-KR" sz="1300" b="1" dirty="0">
                <a:solidFill>
                  <a:schemeClr val="accent2">
                    <a:lumMod val="75000"/>
                  </a:schemeClr>
                </a:solidFill>
                <a:latin typeface="Century Gothic" pitchFamily="34" charset="0"/>
                <a:ea typeface="HY견명조" pitchFamily="18" charset="-127"/>
                <a:cs typeface="Arial" pitchFamily="34" charset="0"/>
              </a:rPr>
              <a:t> </a:t>
            </a:r>
            <a:r>
              <a:rPr lang="ko-KR" altLang="en-US" sz="1300" b="1" dirty="0">
                <a:solidFill>
                  <a:schemeClr val="accent2">
                    <a:lumMod val="75000"/>
                  </a:schemeClr>
                </a:solidFill>
                <a:latin typeface="Century Gothic" pitchFamily="34" charset="0"/>
                <a:ea typeface="HY견명조" pitchFamily="18" charset="-127"/>
                <a:cs typeface="Arial" pitchFamily="34" charset="0"/>
              </a:rPr>
              <a:t>또는 </a:t>
            </a:r>
            <a:r>
              <a:rPr lang="en-US" altLang="ko-KR" sz="1300" b="1" u="sng" dirty="0">
                <a:solidFill>
                  <a:schemeClr val="accent2">
                    <a:lumMod val="75000"/>
                  </a:schemeClr>
                </a:solidFill>
                <a:latin typeface="Century Gothic" pitchFamily="34" charset="0"/>
                <a:ea typeface="HY견명조" pitchFamily="18" charset="-127"/>
                <a:cs typeface="Arial" pitchFamily="34" charset="0"/>
              </a:rPr>
              <a:t>www.cvoucher.kr</a:t>
            </a:r>
            <a:r>
              <a:rPr lang="en-US" altLang="ko-KR" sz="1300" b="1" dirty="0">
                <a:solidFill>
                  <a:srgbClr val="000000"/>
                </a:solidFill>
                <a:latin typeface="Century Gothic" pitchFamily="34" charset="0"/>
                <a:ea typeface="HY견명조" pitchFamily="18" charset="-127"/>
                <a:cs typeface="Arial" pitchFamily="34" charset="0"/>
              </a:rPr>
              <a:t>)</a:t>
            </a:r>
            <a:r>
              <a:rPr lang="ko-KR" altLang="en-US" sz="1300" b="1" dirty="0">
                <a:solidFill>
                  <a:srgbClr val="000000"/>
                </a:solidFill>
                <a:latin typeface="Century Gothic" pitchFamily="34" charset="0"/>
                <a:ea typeface="HY견명조" pitchFamily="18" charset="-127"/>
                <a:cs typeface="Arial" pitchFamily="34" charset="0"/>
              </a:rPr>
              <a:t>를 통하여 신청</a:t>
            </a:r>
            <a:endParaRPr lang="ko-KR" altLang="en-US" sz="1300" b="1" dirty="0">
              <a:latin typeface="Century Gothic" pitchFamily="34" charset="0"/>
              <a:ea typeface="HY견명조" pitchFamily="18" charset="-127"/>
              <a:cs typeface="Arial" pitchFamily="34" charset="0"/>
            </a:endParaRPr>
          </a:p>
          <a:p>
            <a:pPr algn="just" eaLnBrk="0" latinLnBrk="0" hangingPunct="0">
              <a:lnSpc>
                <a:spcPct val="250000"/>
              </a:lnSpc>
              <a:defRPr/>
            </a:pPr>
            <a:r>
              <a:rPr lang="en-US" altLang="ko-KR" sz="1000" dirty="0">
                <a:solidFill>
                  <a:srgbClr val="000000"/>
                </a:solidFill>
                <a:latin typeface="Century Gothic" pitchFamily="34" charset="0"/>
                <a:ea typeface="바탕" pitchFamily="18" charset="-127"/>
                <a:cs typeface="Arial" pitchFamily="34" charset="0"/>
              </a:rPr>
              <a:t>※ 1</a:t>
            </a:r>
            <a:r>
              <a:rPr lang="ko-KR" altLang="en-US" sz="1000" dirty="0">
                <a:solidFill>
                  <a:srgbClr val="000000"/>
                </a:solidFill>
                <a:latin typeface="Century Gothic" pitchFamily="34" charset="0"/>
                <a:ea typeface="바탕" pitchFamily="18" charset="-127"/>
                <a:cs typeface="Arial" pitchFamily="34" charset="0"/>
              </a:rPr>
              <a:t>가구당 카드 </a:t>
            </a:r>
            <a:r>
              <a:rPr lang="en-US" altLang="ko-KR" sz="1000" dirty="0">
                <a:solidFill>
                  <a:srgbClr val="000000"/>
                </a:solidFill>
                <a:latin typeface="Century Gothic" pitchFamily="34" charset="0"/>
                <a:ea typeface="바탕" pitchFamily="18" charset="-127"/>
                <a:cs typeface="Arial" pitchFamily="34" charset="0"/>
              </a:rPr>
              <a:t>1</a:t>
            </a:r>
            <a:r>
              <a:rPr lang="ko-KR" altLang="en-US" sz="1000" dirty="0">
                <a:solidFill>
                  <a:srgbClr val="000000"/>
                </a:solidFill>
                <a:latin typeface="Century Gothic" pitchFamily="34" charset="0"/>
                <a:ea typeface="바탕" pitchFamily="18" charset="-127"/>
                <a:cs typeface="Arial" pitchFamily="34" charset="0"/>
              </a:rPr>
              <a:t>매</a:t>
            </a:r>
            <a:r>
              <a:rPr lang="en-US" altLang="ko-KR" sz="1000" dirty="0">
                <a:solidFill>
                  <a:srgbClr val="000000"/>
                </a:solidFill>
                <a:latin typeface="Century Gothic" pitchFamily="34" charset="0"/>
                <a:ea typeface="바탕" pitchFamily="18" charset="-127"/>
                <a:cs typeface="Arial" pitchFamily="34" charset="0"/>
              </a:rPr>
              <a:t>(5</a:t>
            </a:r>
            <a:r>
              <a:rPr lang="ko-KR" altLang="en-US" sz="1000" dirty="0">
                <a:solidFill>
                  <a:srgbClr val="000000"/>
                </a:solidFill>
                <a:latin typeface="Century Gothic" pitchFamily="34" charset="0"/>
                <a:ea typeface="바탕" pitchFamily="18" charset="-127"/>
                <a:cs typeface="Arial" pitchFamily="34" charset="0"/>
              </a:rPr>
              <a:t>만원</a:t>
            </a:r>
            <a:r>
              <a:rPr lang="en-US" altLang="ko-KR" sz="1000" dirty="0">
                <a:solidFill>
                  <a:srgbClr val="000000"/>
                </a:solidFill>
                <a:latin typeface="Century Gothic" pitchFamily="34" charset="0"/>
                <a:ea typeface="바탕" pitchFamily="18" charset="-127"/>
                <a:cs typeface="Arial" pitchFamily="34" charset="0"/>
              </a:rPr>
              <a:t>) </a:t>
            </a:r>
            <a:r>
              <a:rPr lang="ko-KR" altLang="en-US" sz="1000" dirty="0">
                <a:solidFill>
                  <a:srgbClr val="000000"/>
                </a:solidFill>
                <a:latin typeface="Century Gothic" pitchFamily="34" charset="0"/>
                <a:ea typeface="바탕" pitchFamily="18" charset="-127"/>
                <a:cs typeface="Arial" pitchFamily="34" charset="0"/>
              </a:rPr>
              <a:t>신청 가능</a:t>
            </a:r>
            <a:r>
              <a:rPr lang="en-US" altLang="ko-KR" sz="1000" dirty="0">
                <a:solidFill>
                  <a:srgbClr val="000000"/>
                </a:solidFill>
                <a:latin typeface="Century Gothic" pitchFamily="34" charset="0"/>
                <a:ea typeface="바탕" pitchFamily="18" charset="-127"/>
                <a:cs typeface="Arial" pitchFamily="34" charset="0"/>
              </a:rPr>
              <a:t>(</a:t>
            </a:r>
            <a:r>
              <a:rPr lang="ko-KR" altLang="en-US" sz="1000" dirty="0" err="1">
                <a:solidFill>
                  <a:srgbClr val="000000"/>
                </a:solidFill>
                <a:latin typeface="Century Gothic" pitchFamily="34" charset="0"/>
                <a:ea typeface="바탕" pitchFamily="18" charset="-127"/>
                <a:cs typeface="Arial" pitchFamily="34" charset="0"/>
              </a:rPr>
              <a:t>가구원</a:t>
            </a:r>
            <a:r>
              <a:rPr lang="ko-KR" altLang="en-US" sz="1000" dirty="0">
                <a:solidFill>
                  <a:srgbClr val="000000"/>
                </a:solidFill>
                <a:latin typeface="Century Gothic" pitchFamily="34" charset="0"/>
                <a:ea typeface="바탕" pitchFamily="18" charset="-127"/>
                <a:cs typeface="Arial" pitchFamily="34" charset="0"/>
              </a:rPr>
              <a:t> 추가 지급은 추후 검토</a:t>
            </a:r>
            <a:r>
              <a:rPr lang="en-US" altLang="ko-KR" sz="1000" dirty="0">
                <a:solidFill>
                  <a:srgbClr val="000000"/>
                </a:solidFill>
                <a:latin typeface="Century Gothic" pitchFamily="34" charset="0"/>
                <a:ea typeface="바탕" pitchFamily="18" charset="-127"/>
                <a:cs typeface="Arial" pitchFamily="34" charset="0"/>
              </a:rPr>
              <a:t>)</a:t>
            </a:r>
          </a:p>
          <a:p>
            <a:pPr algn="just" eaLnBrk="0" latinLnBrk="0" hangingPunct="0">
              <a:lnSpc>
                <a:spcPct val="60000"/>
              </a:lnSpc>
              <a:defRPr/>
            </a:pPr>
            <a:endParaRPr lang="en-US" altLang="ko-KR" sz="1200" b="1" dirty="0">
              <a:solidFill>
                <a:srgbClr val="000000"/>
              </a:solidFill>
              <a:latin typeface="Century Gothic" pitchFamily="34" charset="0"/>
              <a:ea typeface="바탕" pitchFamily="18" charset="-127"/>
              <a:cs typeface="Arial" pitchFamily="34" charset="0"/>
            </a:endParaRPr>
          </a:p>
          <a:p>
            <a:pPr algn="just" eaLnBrk="0" latinLnBrk="0" hangingPunct="0">
              <a:lnSpc>
                <a:spcPts val="900"/>
              </a:lnSpc>
              <a:defRPr/>
            </a:pPr>
            <a:endParaRPr lang="en-US" altLang="ko-KR" sz="1200" b="1" dirty="0">
              <a:solidFill>
                <a:srgbClr val="000000"/>
              </a:solidFill>
              <a:latin typeface="Century Gothic" pitchFamily="34" charset="0"/>
              <a:ea typeface="바탕" pitchFamily="18" charset="-127"/>
              <a:cs typeface="Arial" pitchFamily="34" charset="0"/>
            </a:endParaRPr>
          </a:p>
          <a:p>
            <a:pPr algn="just" eaLnBrk="0" latinLnBrk="0" hangingPunct="0">
              <a:lnSpc>
                <a:spcPct val="70000"/>
              </a:lnSpc>
              <a:buFontTx/>
              <a:buChar char="•"/>
              <a:defRPr/>
            </a:pPr>
            <a:r>
              <a:rPr lang="en-US" altLang="ko-KR" sz="1200" b="1" dirty="0">
                <a:solidFill>
                  <a:srgbClr val="000000"/>
                </a:solidFill>
                <a:latin typeface="Century Gothic" pitchFamily="34" charset="0"/>
                <a:ea typeface="바탕" pitchFamily="18" charset="-127"/>
                <a:cs typeface="Arial" pitchFamily="34" charset="0"/>
              </a:rPr>
              <a:t> </a:t>
            </a:r>
            <a:r>
              <a:rPr lang="ko-KR" altLang="en-US" sz="1200" b="1" dirty="0">
                <a:solidFill>
                  <a:srgbClr val="000000"/>
                </a:solidFill>
                <a:latin typeface="Century Gothic" pitchFamily="34" charset="0"/>
                <a:ea typeface="바탕" pitchFamily="18" charset="-127"/>
                <a:cs typeface="Arial" pitchFamily="34" charset="0"/>
              </a:rPr>
              <a:t>신청 절차 요약</a:t>
            </a:r>
          </a:p>
          <a:p>
            <a:pPr algn="just" eaLnBrk="0" latinLnBrk="0" hangingPunct="0">
              <a:lnSpc>
                <a:spcPts val="500"/>
              </a:lnSpc>
              <a:defRPr/>
            </a:pPr>
            <a:endParaRPr lang="en-US" altLang="ko-KR" sz="1200" b="1" dirty="0">
              <a:solidFill>
                <a:srgbClr val="000000"/>
              </a:solidFill>
              <a:latin typeface="Century Gothic" pitchFamily="34" charset="0"/>
              <a:ea typeface="바탕" pitchFamily="18" charset="-127"/>
              <a:cs typeface="Arial" pitchFamily="34" charset="0"/>
            </a:endParaRPr>
          </a:p>
          <a:p>
            <a:pPr algn="just" eaLnBrk="0" latinLnBrk="0" hangingPunct="0">
              <a:lnSpc>
                <a:spcPct val="150000"/>
              </a:lnSpc>
              <a:defRPr/>
            </a:pPr>
            <a:r>
              <a:rPr lang="en-US" altLang="ko-KR" sz="1200" b="1" dirty="0">
                <a:solidFill>
                  <a:srgbClr val="000000"/>
                </a:solidFill>
                <a:latin typeface="Century Gothic" pitchFamily="34" charset="0"/>
                <a:ea typeface="바탕" pitchFamily="18" charset="-127"/>
                <a:cs typeface="Arial" pitchFamily="34" charset="0"/>
              </a:rPr>
              <a:t>  - </a:t>
            </a:r>
            <a:r>
              <a:rPr lang="en-US" altLang="ko-KR" sz="1200" b="1" u="sng" dirty="0">
                <a:solidFill>
                  <a:srgbClr val="000000"/>
                </a:solidFill>
                <a:latin typeface="Century Gothic" pitchFamily="34" charset="0"/>
                <a:ea typeface="바탕" pitchFamily="18" charset="-127"/>
                <a:cs typeface="Arial" pitchFamily="34" charset="0"/>
              </a:rPr>
              <a:t>1</a:t>
            </a:r>
            <a:r>
              <a:rPr lang="ko-KR" altLang="en-US" sz="1200" b="1" u="sng" dirty="0">
                <a:solidFill>
                  <a:srgbClr val="000000"/>
                </a:solidFill>
                <a:latin typeface="Century Gothic" pitchFamily="34" charset="0"/>
                <a:ea typeface="바탕" pitchFamily="18" charset="-127"/>
                <a:cs typeface="Arial" pitchFamily="34" charset="0"/>
              </a:rPr>
              <a:t>단계 </a:t>
            </a:r>
            <a:r>
              <a:rPr lang="en-US" altLang="ko-KR" sz="1200" b="1" u="sng" dirty="0">
                <a:solidFill>
                  <a:srgbClr val="000000"/>
                </a:solidFill>
                <a:latin typeface="Century Gothic" pitchFamily="34" charset="0"/>
                <a:ea typeface="바탕" pitchFamily="18" charset="-127"/>
                <a:cs typeface="Arial" pitchFamily="34" charset="0"/>
              </a:rPr>
              <a:t>:</a:t>
            </a:r>
            <a:r>
              <a:rPr lang="en-US" altLang="ko-KR" sz="1200" b="1" dirty="0">
                <a:solidFill>
                  <a:srgbClr val="000000"/>
                </a:solidFill>
                <a:latin typeface="Century Gothic" pitchFamily="34" charset="0"/>
                <a:ea typeface="바탕" pitchFamily="18" charset="-127"/>
                <a:cs typeface="Arial" pitchFamily="34" charset="0"/>
              </a:rPr>
              <a:t> </a:t>
            </a:r>
            <a:r>
              <a:rPr lang="ko-KR" altLang="en-US" sz="1200" dirty="0">
                <a:solidFill>
                  <a:srgbClr val="000000"/>
                </a:solidFill>
                <a:latin typeface="Century Gothic" pitchFamily="34" charset="0"/>
                <a:ea typeface="바탕" pitchFamily="18" charset="-127"/>
                <a:cs typeface="Arial" pitchFamily="34" charset="0"/>
              </a:rPr>
              <a:t>휴대전화 또는 공인인증서를 통하여 본인임을 확인</a:t>
            </a:r>
            <a:endParaRPr lang="ko-KR" altLang="en-US" sz="1200" dirty="0">
              <a:latin typeface="Century Gothic" pitchFamily="34" charset="0"/>
              <a:ea typeface="바탕" pitchFamily="18" charset="-127"/>
              <a:cs typeface="Arial" pitchFamily="34" charset="0"/>
            </a:endParaRPr>
          </a:p>
          <a:p>
            <a:pPr algn="just" eaLnBrk="0" latinLnBrk="0" hangingPunct="0">
              <a:lnSpc>
                <a:spcPct val="150000"/>
              </a:lnSpc>
              <a:defRPr/>
            </a:pPr>
            <a:r>
              <a:rPr lang="en-US" altLang="ko-KR" sz="1200" b="1" dirty="0">
                <a:solidFill>
                  <a:srgbClr val="000000"/>
                </a:solidFill>
                <a:latin typeface="Century Gothic" pitchFamily="34" charset="0"/>
                <a:ea typeface="바탕" pitchFamily="18" charset="-127"/>
                <a:cs typeface="Arial" pitchFamily="34" charset="0"/>
              </a:rPr>
              <a:t>  - </a:t>
            </a:r>
            <a:r>
              <a:rPr lang="en-US" altLang="ko-KR" sz="1200" b="1" u="sng" dirty="0">
                <a:solidFill>
                  <a:srgbClr val="000000"/>
                </a:solidFill>
                <a:latin typeface="Century Gothic" pitchFamily="34" charset="0"/>
                <a:ea typeface="바탕" pitchFamily="18" charset="-127"/>
                <a:cs typeface="Arial" pitchFamily="34" charset="0"/>
              </a:rPr>
              <a:t>2</a:t>
            </a:r>
            <a:r>
              <a:rPr lang="ko-KR" altLang="en-US" sz="1200" b="1" u="sng" dirty="0">
                <a:solidFill>
                  <a:srgbClr val="000000"/>
                </a:solidFill>
                <a:latin typeface="Century Gothic" pitchFamily="34" charset="0"/>
                <a:ea typeface="바탕" pitchFamily="18" charset="-127"/>
                <a:cs typeface="Arial" pitchFamily="34" charset="0"/>
              </a:rPr>
              <a:t>단계</a:t>
            </a:r>
            <a:r>
              <a:rPr lang="ko-KR" altLang="en-US" sz="1200" b="1" dirty="0">
                <a:solidFill>
                  <a:srgbClr val="000000"/>
                </a:solidFill>
                <a:latin typeface="Century Gothic" pitchFamily="34" charset="0"/>
                <a:ea typeface="바탕" pitchFamily="18" charset="-127"/>
                <a:cs typeface="Arial" pitchFamily="34" charset="0"/>
              </a:rPr>
              <a:t> </a:t>
            </a:r>
            <a:r>
              <a:rPr lang="en-US" altLang="ko-KR" sz="1200" b="1" dirty="0">
                <a:solidFill>
                  <a:srgbClr val="000000"/>
                </a:solidFill>
                <a:latin typeface="Century Gothic" pitchFamily="34" charset="0"/>
                <a:ea typeface="바탕" pitchFamily="18" charset="-127"/>
                <a:cs typeface="Arial" pitchFamily="34" charset="0"/>
              </a:rPr>
              <a:t>: </a:t>
            </a:r>
            <a:r>
              <a:rPr lang="ko-KR" altLang="en-US" sz="1200" dirty="0">
                <a:solidFill>
                  <a:srgbClr val="000000"/>
                </a:solidFill>
                <a:latin typeface="Century Gothic" pitchFamily="34" charset="0"/>
                <a:ea typeface="바탕" pitchFamily="18" charset="-127"/>
                <a:cs typeface="Arial" pitchFamily="34" charset="0"/>
              </a:rPr>
              <a:t>약관동의</a:t>
            </a:r>
            <a:endParaRPr lang="ko-KR" altLang="en-US" sz="1200" dirty="0">
              <a:latin typeface="Century Gothic" pitchFamily="34" charset="0"/>
              <a:ea typeface="바탕" pitchFamily="18" charset="-127"/>
              <a:cs typeface="Arial" pitchFamily="34" charset="0"/>
            </a:endParaRPr>
          </a:p>
          <a:p>
            <a:pPr algn="just" eaLnBrk="0" latinLnBrk="0" hangingPunct="0">
              <a:lnSpc>
                <a:spcPct val="150000"/>
              </a:lnSpc>
              <a:defRPr/>
            </a:pPr>
            <a:r>
              <a:rPr lang="en-US" altLang="ko-KR" sz="1200" b="1" dirty="0">
                <a:solidFill>
                  <a:srgbClr val="000000"/>
                </a:solidFill>
                <a:latin typeface="Century Gothic" pitchFamily="34" charset="0"/>
                <a:ea typeface="바탕" pitchFamily="18" charset="-127"/>
                <a:cs typeface="Arial" pitchFamily="34" charset="0"/>
              </a:rPr>
              <a:t>  - </a:t>
            </a:r>
            <a:r>
              <a:rPr lang="en-US" altLang="ko-KR" sz="1200" b="1" u="sng" dirty="0">
                <a:solidFill>
                  <a:srgbClr val="000000"/>
                </a:solidFill>
                <a:latin typeface="Century Gothic" pitchFamily="34" charset="0"/>
                <a:ea typeface="바탕" pitchFamily="18" charset="-127"/>
                <a:cs typeface="Arial" pitchFamily="34" charset="0"/>
              </a:rPr>
              <a:t>3</a:t>
            </a:r>
            <a:r>
              <a:rPr lang="ko-KR" altLang="en-US" sz="1200" b="1" u="sng" dirty="0" err="1">
                <a:solidFill>
                  <a:srgbClr val="000000"/>
                </a:solidFill>
                <a:latin typeface="Century Gothic" pitchFamily="34" charset="0"/>
                <a:ea typeface="바탕" pitchFamily="18" charset="-127"/>
                <a:cs typeface="Arial" pitchFamily="34" charset="0"/>
              </a:rPr>
              <a:t>딘계</a:t>
            </a:r>
            <a:r>
              <a:rPr lang="ko-KR" altLang="en-US" sz="1200" dirty="0">
                <a:solidFill>
                  <a:srgbClr val="000000"/>
                </a:solidFill>
                <a:latin typeface="Century Gothic" pitchFamily="34" charset="0"/>
                <a:ea typeface="바탕" pitchFamily="18" charset="-127"/>
                <a:cs typeface="Arial" pitchFamily="34" charset="0"/>
              </a:rPr>
              <a:t> </a:t>
            </a:r>
            <a:r>
              <a:rPr lang="en-US" altLang="ko-KR" sz="1200" dirty="0">
                <a:solidFill>
                  <a:srgbClr val="000000"/>
                </a:solidFill>
                <a:latin typeface="Century Gothic" pitchFamily="34" charset="0"/>
                <a:ea typeface="바탕" pitchFamily="18" charset="-127"/>
                <a:cs typeface="Arial" pitchFamily="34" charset="0"/>
              </a:rPr>
              <a:t>: </a:t>
            </a:r>
            <a:r>
              <a:rPr lang="ko-KR" altLang="en-US" sz="1200" dirty="0">
                <a:solidFill>
                  <a:srgbClr val="000000"/>
                </a:solidFill>
                <a:latin typeface="Century Gothic" pitchFamily="34" charset="0"/>
                <a:ea typeface="바탕" pitchFamily="18" charset="-127"/>
                <a:cs typeface="Arial" pitchFamily="34" charset="0"/>
              </a:rPr>
              <a:t>회원정보입력</a:t>
            </a:r>
            <a:r>
              <a:rPr lang="en-US" altLang="ko-KR" sz="1200" dirty="0">
                <a:solidFill>
                  <a:srgbClr val="000000"/>
                </a:solidFill>
                <a:latin typeface="Century Gothic" pitchFamily="34" charset="0"/>
                <a:ea typeface="바탕" pitchFamily="18" charset="-127"/>
                <a:cs typeface="Arial" pitchFamily="34" charset="0"/>
              </a:rPr>
              <a:t>(</a:t>
            </a:r>
            <a:r>
              <a:rPr lang="ko-KR" altLang="en-US" sz="1200" dirty="0">
                <a:solidFill>
                  <a:srgbClr val="000000"/>
                </a:solidFill>
                <a:latin typeface="Century Gothic" pitchFamily="34" charset="0"/>
                <a:ea typeface="바탕" pitchFamily="18" charset="-127"/>
                <a:cs typeface="Arial" pitchFamily="34" charset="0"/>
              </a:rPr>
              <a:t>아이디</a:t>
            </a:r>
            <a:r>
              <a:rPr lang="en-US" altLang="ko-KR" sz="1200" dirty="0">
                <a:solidFill>
                  <a:srgbClr val="000000"/>
                </a:solidFill>
                <a:latin typeface="Century Gothic" pitchFamily="34" charset="0"/>
                <a:ea typeface="바탕" pitchFamily="18" charset="-127"/>
                <a:cs typeface="Arial" pitchFamily="34" charset="0"/>
              </a:rPr>
              <a:t>/</a:t>
            </a:r>
            <a:r>
              <a:rPr lang="ko-KR" altLang="en-US" sz="1200" dirty="0">
                <a:solidFill>
                  <a:srgbClr val="000000"/>
                </a:solidFill>
                <a:latin typeface="Century Gothic" pitchFamily="34" charset="0"/>
                <a:ea typeface="바탕" pitchFamily="18" charset="-127"/>
                <a:cs typeface="Arial" pitchFamily="34" charset="0"/>
              </a:rPr>
              <a:t>성명</a:t>
            </a:r>
            <a:r>
              <a:rPr lang="en-US" altLang="ko-KR" sz="1200" dirty="0">
                <a:solidFill>
                  <a:srgbClr val="000000"/>
                </a:solidFill>
                <a:latin typeface="Century Gothic" pitchFamily="34" charset="0"/>
                <a:ea typeface="바탕" pitchFamily="18" charset="-127"/>
                <a:cs typeface="Arial" pitchFamily="34" charset="0"/>
              </a:rPr>
              <a:t>/</a:t>
            </a:r>
            <a:r>
              <a:rPr lang="ko-KR" altLang="en-US" sz="1200" dirty="0">
                <a:solidFill>
                  <a:srgbClr val="000000"/>
                </a:solidFill>
                <a:latin typeface="Century Gothic" pitchFamily="34" charset="0"/>
                <a:ea typeface="바탕" pitchFamily="18" charset="-127"/>
                <a:cs typeface="Arial" pitchFamily="34" charset="0"/>
              </a:rPr>
              <a:t>주민등록번호</a:t>
            </a:r>
            <a:r>
              <a:rPr lang="en-US" altLang="ko-KR" sz="1200" dirty="0">
                <a:solidFill>
                  <a:srgbClr val="000000"/>
                </a:solidFill>
                <a:latin typeface="Century Gothic" pitchFamily="34" charset="0"/>
                <a:ea typeface="바탕" pitchFamily="18" charset="-127"/>
                <a:cs typeface="Arial" pitchFamily="34" charset="0"/>
              </a:rPr>
              <a:t>/</a:t>
            </a:r>
            <a:r>
              <a:rPr lang="ko-KR" altLang="en-US" sz="1200" dirty="0">
                <a:solidFill>
                  <a:srgbClr val="000000"/>
                </a:solidFill>
                <a:latin typeface="Century Gothic" pitchFamily="34" charset="0"/>
                <a:ea typeface="바탕" pitchFamily="18" charset="-127"/>
                <a:cs typeface="Arial" pitchFamily="34" charset="0"/>
              </a:rPr>
              <a:t>카드비밀번호</a:t>
            </a:r>
            <a:r>
              <a:rPr lang="en-US" altLang="ko-KR" sz="1200" dirty="0">
                <a:solidFill>
                  <a:srgbClr val="000000"/>
                </a:solidFill>
                <a:latin typeface="Century Gothic" pitchFamily="34" charset="0"/>
                <a:ea typeface="바탕" pitchFamily="18" charset="-127"/>
                <a:cs typeface="Arial" pitchFamily="34" charset="0"/>
              </a:rPr>
              <a:t>/</a:t>
            </a:r>
            <a:r>
              <a:rPr lang="ko-KR" altLang="en-US" sz="1200" dirty="0">
                <a:solidFill>
                  <a:srgbClr val="000000"/>
                </a:solidFill>
                <a:latin typeface="Century Gothic" pitchFamily="34" charset="0"/>
                <a:ea typeface="바탕" pitchFamily="18" charset="-127"/>
                <a:cs typeface="Arial" pitchFamily="34" charset="0"/>
              </a:rPr>
              <a:t>카드수령방법 등</a:t>
            </a:r>
            <a:r>
              <a:rPr lang="en-US" altLang="ko-KR" sz="1200" dirty="0">
                <a:solidFill>
                  <a:srgbClr val="000000"/>
                </a:solidFill>
                <a:latin typeface="Century Gothic" pitchFamily="34" charset="0"/>
                <a:ea typeface="바탕" pitchFamily="18" charset="-127"/>
                <a:cs typeface="Arial" pitchFamily="34" charset="0"/>
              </a:rPr>
              <a:t>) </a:t>
            </a:r>
          </a:p>
          <a:p>
            <a:pPr algn="just" eaLnBrk="0" latinLnBrk="0" hangingPunct="0">
              <a:lnSpc>
                <a:spcPct val="150000"/>
              </a:lnSpc>
              <a:defRPr/>
            </a:pPr>
            <a:r>
              <a:rPr lang="en-US" altLang="ko-KR" sz="1200" dirty="0">
                <a:solidFill>
                  <a:srgbClr val="000000"/>
                </a:solidFill>
                <a:latin typeface="Century Gothic" pitchFamily="34" charset="0"/>
                <a:ea typeface="바탕" pitchFamily="18" charset="-127"/>
                <a:cs typeface="Arial" pitchFamily="34" charset="0"/>
              </a:rPr>
              <a:t>  - </a:t>
            </a:r>
            <a:r>
              <a:rPr lang="en-US" altLang="ko-KR" sz="1200" b="1" u="sng" dirty="0">
                <a:solidFill>
                  <a:srgbClr val="000000"/>
                </a:solidFill>
                <a:latin typeface="Century Gothic" pitchFamily="34" charset="0"/>
                <a:ea typeface="바탕" pitchFamily="18" charset="-127"/>
                <a:cs typeface="Arial" pitchFamily="34" charset="0"/>
              </a:rPr>
              <a:t>4</a:t>
            </a:r>
            <a:r>
              <a:rPr lang="ko-KR" altLang="en-US" sz="1200" b="1" u="sng" dirty="0">
                <a:solidFill>
                  <a:srgbClr val="000000"/>
                </a:solidFill>
                <a:latin typeface="Century Gothic" pitchFamily="34" charset="0"/>
                <a:ea typeface="바탕" pitchFamily="18" charset="-127"/>
                <a:cs typeface="Arial" pitchFamily="34" charset="0"/>
              </a:rPr>
              <a:t>단계</a:t>
            </a:r>
            <a:r>
              <a:rPr lang="ko-KR" altLang="en-US" sz="1200" dirty="0">
                <a:solidFill>
                  <a:srgbClr val="000000"/>
                </a:solidFill>
                <a:latin typeface="Century Gothic" pitchFamily="34" charset="0"/>
                <a:ea typeface="바탕" pitchFamily="18" charset="-127"/>
                <a:cs typeface="Arial" pitchFamily="34" charset="0"/>
              </a:rPr>
              <a:t> </a:t>
            </a:r>
            <a:r>
              <a:rPr lang="en-US" altLang="ko-KR" sz="1200" dirty="0">
                <a:solidFill>
                  <a:srgbClr val="000000"/>
                </a:solidFill>
                <a:latin typeface="Century Gothic" pitchFamily="34" charset="0"/>
                <a:ea typeface="바탕" pitchFamily="18" charset="-127"/>
                <a:cs typeface="Arial" pitchFamily="34" charset="0"/>
              </a:rPr>
              <a:t>:  </a:t>
            </a:r>
            <a:r>
              <a:rPr lang="ko-KR" altLang="en-US" sz="1200" dirty="0">
                <a:solidFill>
                  <a:srgbClr val="000000"/>
                </a:solidFill>
                <a:latin typeface="Century Gothic" pitchFamily="34" charset="0"/>
                <a:ea typeface="바탕" pitchFamily="18" charset="-127"/>
                <a:cs typeface="Arial" pitchFamily="34" charset="0"/>
              </a:rPr>
              <a:t>가입완료 확인</a:t>
            </a:r>
          </a:p>
          <a:p>
            <a:pPr algn="just" eaLnBrk="0" latinLnBrk="0" hangingPunct="0">
              <a:lnSpc>
                <a:spcPct val="70000"/>
              </a:lnSpc>
              <a:defRPr/>
            </a:pPr>
            <a:endParaRPr lang="en-US" altLang="ko-KR" sz="1200" dirty="0">
              <a:solidFill>
                <a:srgbClr val="000000"/>
              </a:solidFill>
              <a:latin typeface="Century Gothic" pitchFamily="34" charset="0"/>
              <a:ea typeface="바탕" pitchFamily="18" charset="-127"/>
              <a:cs typeface="Arial" pitchFamily="34" charset="0"/>
            </a:endParaRPr>
          </a:p>
          <a:p>
            <a:pPr algn="just" eaLnBrk="0" latinLnBrk="0" hangingPunct="0">
              <a:lnSpc>
                <a:spcPct val="150000"/>
              </a:lnSpc>
              <a:defRPr/>
            </a:pPr>
            <a:r>
              <a:rPr lang="ko-KR" altLang="en-US" sz="1100" dirty="0">
                <a:solidFill>
                  <a:srgbClr val="000000"/>
                </a:solidFill>
                <a:latin typeface="Century Gothic" pitchFamily="34" charset="0"/>
                <a:ea typeface="바탕" pitchFamily="18" charset="-127"/>
                <a:cs typeface="Arial" pitchFamily="34" charset="0"/>
              </a:rPr>
              <a:t>    참고사항</a:t>
            </a:r>
            <a:r>
              <a:rPr lang="en-US" altLang="ko-KR" sz="1100" dirty="0">
                <a:solidFill>
                  <a:srgbClr val="000000"/>
                </a:solidFill>
                <a:latin typeface="Century Gothic" pitchFamily="34" charset="0"/>
                <a:ea typeface="바탕" pitchFamily="18" charset="-127"/>
                <a:cs typeface="Arial" pitchFamily="34" charset="0"/>
              </a:rPr>
              <a:t>) </a:t>
            </a:r>
            <a:r>
              <a:rPr lang="ko-KR" altLang="en-US" sz="1100" dirty="0">
                <a:solidFill>
                  <a:srgbClr val="000000"/>
                </a:solidFill>
                <a:latin typeface="Century Gothic" pitchFamily="34" charset="0"/>
                <a:ea typeface="바탕" pitchFamily="18" charset="-127"/>
                <a:cs typeface="Arial" pitchFamily="34" charset="0"/>
              </a:rPr>
              <a:t>문화카드를 신청하기 위해 필요한 비밀번호는 총 </a:t>
            </a:r>
            <a:r>
              <a:rPr lang="en-US" altLang="ko-KR" sz="1100" dirty="0">
                <a:solidFill>
                  <a:srgbClr val="000000"/>
                </a:solidFill>
                <a:latin typeface="Century Gothic" pitchFamily="34" charset="0"/>
                <a:ea typeface="바탕" pitchFamily="18" charset="-127"/>
                <a:cs typeface="Arial" pitchFamily="34" charset="0"/>
              </a:rPr>
              <a:t>2</a:t>
            </a:r>
            <a:r>
              <a:rPr lang="ko-KR" altLang="en-US" sz="1100" dirty="0">
                <a:solidFill>
                  <a:srgbClr val="000000"/>
                </a:solidFill>
                <a:latin typeface="Century Gothic" pitchFamily="34" charset="0"/>
                <a:ea typeface="바탕" pitchFamily="18" charset="-127"/>
                <a:cs typeface="Arial" pitchFamily="34" charset="0"/>
              </a:rPr>
              <a:t>가지입니다</a:t>
            </a:r>
            <a:r>
              <a:rPr lang="en-US" altLang="ko-KR" sz="1100" dirty="0">
                <a:solidFill>
                  <a:srgbClr val="000000"/>
                </a:solidFill>
                <a:latin typeface="Century Gothic" pitchFamily="34" charset="0"/>
                <a:ea typeface="바탕" pitchFamily="18" charset="-127"/>
                <a:cs typeface="Arial" pitchFamily="34" charset="0"/>
              </a:rPr>
              <a:t>.</a:t>
            </a:r>
            <a:endParaRPr lang="en-US" altLang="ko-KR" sz="1100" dirty="0">
              <a:latin typeface="Century Gothic" pitchFamily="34" charset="0"/>
              <a:ea typeface="바탕" pitchFamily="18" charset="-127"/>
              <a:cs typeface="Arial" pitchFamily="34" charset="0"/>
            </a:endParaRPr>
          </a:p>
          <a:p>
            <a:pPr algn="just" eaLnBrk="0" latinLnBrk="0" hangingPunct="0">
              <a:lnSpc>
                <a:spcPct val="130000"/>
              </a:lnSpc>
              <a:defRPr/>
            </a:pPr>
            <a:r>
              <a:rPr lang="en-US" altLang="ko-KR" sz="1100" dirty="0">
                <a:solidFill>
                  <a:srgbClr val="000000"/>
                </a:solidFill>
                <a:latin typeface="Century Gothic" pitchFamily="34" charset="0"/>
                <a:ea typeface="바탕" pitchFamily="18" charset="-127"/>
                <a:cs typeface="Arial" pitchFamily="34" charset="0"/>
              </a:rPr>
              <a:t>                      - </a:t>
            </a:r>
            <a:r>
              <a:rPr lang="ko-KR" altLang="en-US" sz="1100" dirty="0" err="1">
                <a:solidFill>
                  <a:srgbClr val="000000"/>
                </a:solidFill>
                <a:latin typeface="Century Gothic" pitchFamily="34" charset="0"/>
                <a:ea typeface="바탕" pitchFamily="18" charset="-127"/>
                <a:cs typeface="Arial" pitchFamily="34" charset="0"/>
              </a:rPr>
              <a:t>문화바우처</a:t>
            </a:r>
            <a:r>
              <a:rPr lang="ko-KR" altLang="en-US" sz="1100" dirty="0">
                <a:solidFill>
                  <a:srgbClr val="000000"/>
                </a:solidFill>
                <a:latin typeface="Century Gothic" pitchFamily="34" charset="0"/>
                <a:ea typeface="바탕" pitchFamily="18" charset="-127"/>
                <a:cs typeface="Arial" pitchFamily="34" charset="0"/>
              </a:rPr>
              <a:t> 홈페이지 접속 비밀번호 </a:t>
            </a:r>
            <a:r>
              <a:rPr lang="en-US" altLang="ko-KR" sz="1100" dirty="0">
                <a:solidFill>
                  <a:srgbClr val="000000"/>
                </a:solidFill>
                <a:latin typeface="Century Gothic" pitchFamily="34" charset="0"/>
                <a:ea typeface="바탕" pitchFamily="18" charset="-127"/>
                <a:cs typeface="Arial" pitchFamily="34" charset="0"/>
              </a:rPr>
              <a:t>: </a:t>
            </a:r>
            <a:r>
              <a:rPr lang="ko-KR" altLang="en-US" sz="1100" dirty="0">
                <a:solidFill>
                  <a:srgbClr val="000000"/>
                </a:solidFill>
                <a:latin typeface="Century Gothic" pitchFamily="34" charset="0"/>
                <a:ea typeface="바탕" pitchFamily="18" charset="-127"/>
                <a:cs typeface="Arial" pitchFamily="34" charset="0"/>
              </a:rPr>
              <a:t>영문</a:t>
            </a:r>
            <a:r>
              <a:rPr lang="en-US" altLang="ko-KR" sz="1100" dirty="0">
                <a:solidFill>
                  <a:srgbClr val="000000"/>
                </a:solidFill>
                <a:latin typeface="Century Gothic" pitchFamily="34" charset="0"/>
                <a:ea typeface="바탕" pitchFamily="18" charset="-127"/>
                <a:cs typeface="Arial" pitchFamily="34" charset="0"/>
              </a:rPr>
              <a:t>/</a:t>
            </a:r>
            <a:r>
              <a:rPr lang="ko-KR" altLang="en-US" sz="1100" dirty="0">
                <a:solidFill>
                  <a:srgbClr val="000000"/>
                </a:solidFill>
                <a:latin typeface="Century Gothic" pitchFamily="34" charset="0"/>
                <a:ea typeface="바탕" pitchFamily="18" charset="-127"/>
                <a:cs typeface="Arial" pitchFamily="34" charset="0"/>
              </a:rPr>
              <a:t>숫자 조합 </a:t>
            </a:r>
            <a:r>
              <a:rPr lang="en-US" altLang="ko-KR" sz="1100" dirty="0">
                <a:solidFill>
                  <a:srgbClr val="000000"/>
                </a:solidFill>
                <a:latin typeface="Century Gothic" pitchFamily="34" charset="0"/>
                <a:ea typeface="바탕" pitchFamily="18" charset="-127"/>
                <a:cs typeface="Arial" pitchFamily="34" charset="0"/>
              </a:rPr>
              <a:t>6·~10</a:t>
            </a:r>
            <a:r>
              <a:rPr lang="ko-KR" altLang="en-US" sz="1100" dirty="0">
                <a:solidFill>
                  <a:srgbClr val="000000"/>
                </a:solidFill>
                <a:latin typeface="Century Gothic" pitchFamily="34" charset="0"/>
                <a:ea typeface="바탕" pitchFamily="18" charset="-127"/>
                <a:cs typeface="Arial" pitchFamily="34" charset="0"/>
              </a:rPr>
              <a:t>자리</a:t>
            </a:r>
            <a:endParaRPr lang="ko-KR" altLang="en-US" sz="1100" dirty="0">
              <a:latin typeface="Century Gothic" pitchFamily="34" charset="0"/>
              <a:ea typeface="바탕" pitchFamily="18" charset="-127"/>
              <a:cs typeface="Arial" pitchFamily="34" charset="0"/>
            </a:endParaRPr>
          </a:p>
          <a:p>
            <a:pPr algn="just" eaLnBrk="0" latinLnBrk="0" hangingPunct="0">
              <a:lnSpc>
                <a:spcPct val="130000"/>
              </a:lnSpc>
              <a:defRPr/>
            </a:pPr>
            <a:r>
              <a:rPr lang="en-US" altLang="ko-KR" sz="1100" dirty="0">
                <a:solidFill>
                  <a:srgbClr val="000000"/>
                </a:solidFill>
                <a:latin typeface="Century Gothic" pitchFamily="34" charset="0"/>
                <a:ea typeface="바탕" pitchFamily="18" charset="-127"/>
                <a:cs typeface="Arial" pitchFamily="34" charset="0"/>
              </a:rPr>
              <a:t>                      - </a:t>
            </a:r>
            <a:r>
              <a:rPr lang="ko-KR" altLang="en-US" sz="1100" dirty="0">
                <a:solidFill>
                  <a:srgbClr val="000000"/>
                </a:solidFill>
                <a:latin typeface="Century Gothic" pitchFamily="34" charset="0"/>
                <a:ea typeface="바탕" pitchFamily="18" charset="-127"/>
                <a:cs typeface="Arial" pitchFamily="34" charset="0"/>
              </a:rPr>
              <a:t>문화카드 사용을 위한 비밀번호 </a:t>
            </a:r>
            <a:r>
              <a:rPr lang="en-US" altLang="ko-KR" sz="1100" dirty="0">
                <a:solidFill>
                  <a:srgbClr val="000000"/>
                </a:solidFill>
                <a:latin typeface="Century Gothic" pitchFamily="34" charset="0"/>
                <a:ea typeface="바탕" pitchFamily="18" charset="-127"/>
                <a:cs typeface="Arial" pitchFamily="34" charset="0"/>
              </a:rPr>
              <a:t>: </a:t>
            </a:r>
            <a:r>
              <a:rPr lang="ko-KR" altLang="en-US" sz="1100" dirty="0">
                <a:solidFill>
                  <a:srgbClr val="000000"/>
                </a:solidFill>
                <a:latin typeface="Century Gothic" pitchFamily="34" charset="0"/>
                <a:ea typeface="바탕" pitchFamily="18" charset="-127"/>
                <a:cs typeface="Arial" pitchFamily="34" charset="0"/>
              </a:rPr>
              <a:t>숫자조합 </a:t>
            </a:r>
            <a:r>
              <a:rPr lang="en-US" altLang="ko-KR" sz="1100" dirty="0">
                <a:solidFill>
                  <a:srgbClr val="000000"/>
                </a:solidFill>
                <a:latin typeface="Century Gothic" pitchFamily="34" charset="0"/>
                <a:ea typeface="바탕" pitchFamily="18" charset="-127"/>
                <a:cs typeface="Arial" pitchFamily="34" charset="0"/>
              </a:rPr>
              <a:t>4</a:t>
            </a:r>
            <a:r>
              <a:rPr lang="ko-KR" altLang="en-US" sz="1100" dirty="0">
                <a:solidFill>
                  <a:srgbClr val="000000"/>
                </a:solidFill>
                <a:latin typeface="Century Gothic" pitchFamily="34" charset="0"/>
                <a:ea typeface="바탕" pitchFamily="18" charset="-127"/>
                <a:cs typeface="Arial" pitchFamily="34" charset="0"/>
              </a:rPr>
              <a:t>자리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0" name="Rectangle 2"/>
          <p:cNvSpPr>
            <a:spLocks noChangeArrowheads="1"/>
          </p:cNvSpPr>
          <p:nvPr/>
        </p:nvSpPr>
        <p:spPr bwMode="auto">
          <a:xfrm>
            <a:off x="1588" y="1588"/>
            <a:ext cx="6877050" cy="9906000"/>
          </a:xfrm>
          <a:prstGeom prst="rect">
            <a:avLst/>
          </a:prstGeom>
          <a:solidFill>
            <a:srgbClr val="EAEAEA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>
              <a:latin typeface="Arial" charset="0"/>
              <a:ea typeface="바탕" pitchFamily="18" charset="-127"/>
              <a:cs typeface="Arial" charset="0"/>
            </a:endParaRPr>
          </a:p>
        </p:txBody>
      </p:sp>
      <p:sp>
        <p:nvSpPr>
          <p:cNvPr id="1031" name="Rectangle 13"/>
          <p:cNvSpPr>
            <a:spLocks noChangeArrowheads="1"/>
          </p:cNvSpPr>
          <p:nvPr/>
        </p:nvSpPr>
        <p:spPr bwMode="auto">
          <a:xfrm>
            <a:off x="377825" y="1208088"/>
            <a:ext cx="6480175" cy="8424862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>
              <a:latin typeface="Arial" charset="0"/>
              <a:ea typeface="바탕" pitchFamily="18" charset="-127"/>
              <a:cs typeface="Arial" charset="0"/>
            </a:endParaRPr>
          </a:p>
        </p:txBody>
      </p:sp>
      <p:sp>
        <p:nvSpPr>
          <p:cNvPr id="1032" name="AutoShape 26"/>
          <p:cNvSpPr>
            <a:spLocks noChangeArrowheads="1"/>
          </p:cNvSpPr>
          <p:nvPr/>
        </p:nvSpPr>
        <p:spPr bwMode="auto">
          <a:xfrm>
            <a:off x="6003925" y="9755188"/>
            <a:ext cx="701675" cy="141287"/>
          </a:xfrm>
          <a:prstGeom prst="roundRect">
            <a:avLst>
              <a:gd name="adj" fmla="val 50000"/>
            </a:avLst>
          </a:prstGeom>
          <a:solidFill>
            <a:srgbClr val="3333CC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ko-KR" altLang="ko-KR" sz="2400">
              <a:solidFill>
                <a:schemeClr val="bg1"/>
              </a:solidFill>
              <a:latin typeface="Arial" charset="0"/>
              <a:ea typeface="바탕" pitchFamily="18" charset="-127"/>
              <a:cs typeface="Arial" charset="0"/>
            </a:endParaRPr>
          </a:p>
        </p:txBody>
      </p:sp>
      <p:sp>
        <p:nvSpPr>
          <p:cNvPr id="1033" name="Text Box 27"/>
          <p:cNvSpPr txBox="1">
            <a:spLocks noChangeArrowheads="1"/>
          </p:cNvSpPr>
          <p:nvPr/>
        </p:nvSpPr>
        <p:spPr bwMode="auto">
          <a:xfrm>
            <a:off x="6229350" y="9702800"/>
            <a:ext cx="249238" cy="230188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pPr algn="ctr" eaLnBrk="0" latinLnBrk="0" hangingPunct="0"/>
            <a:fld id="{B0F3C63F-5B35-4626-B2C1-9C092068E08B}" type="slidenum">
              <a:rPr kumimoji="0" lang="en-US" altLang="ko-KR" sz="900">
                <a:solidFill>
                  <a:srgbClr val="FFFFFF"/>
                </a:solidFill>
                <a:latin typeface="Arial" charset="0"/>
                <a:ea typeface="바탕" pitchFamily="18" charset="-127"/>
                <a:cs typeface="Arial" charset="0"/>
              </a:rPr>
              <a:pPr algn="ctr" eaLnBrk="0" latinLnBrk="0" hangingPunct="0"/>
              <a:t>2</a:t>
            </a:fld>
            <a:endParaRPr kumimoji="0" lang="en-US" altLang="ko-KR" sz="900">
              <a:solidFill>
                <a:srgbClr val="FFFFFF"/>
              </a:solidFill>
              <a:latin typeface="Arial" charset="0"/>
              <a:ea typeface="바탕" pitchFamily="18" charset="-127"/>
              <a:cs typeface="Arial" charset="0"/>
            </a:endParaRPr>
          </a:p>
        </p:txBody>
      </p:sp>
      <p:sp>
        <p:nvSpPr>
          <p:cNvPr id="1034" name="Text Box 28"/>
          <p:cNvSpPr txBox="1">
            <a:spLocks noChangeArrowheads="1"/>
          </p:cNvSpPr>
          <p:nvPr/>
        </p:nvSpPr>
        <p:spPr bwMode="auto">
          <a:xfrm>
            <a:off x="374650" y="9656763"/>
            <a:ext cx="1947863" cy="16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85597" tIns="42798" rIns="85597" bIns="42798">
            <a:spAutoFit/>
          </a:bodyPr>
          <a:lstStyle/>
          <a:p>
            <a:pPr eaLnBrk="0" latinLnBrk="0" hangingPunct="0"/>
            <a:r>
              <a:rPr kumimoji="0" lang="en-US" altLang="ko-KR" sz="500">
                <a:solidFill>
                  <a:srgbClr val="000000"/>
                </a:solidFill>
                <a:latin typeface="Arial" charset="0"/>
                <a:ea typeface="바탕" pitchFamily="18" charset="-127"/>
                <a:cs typeface="Arial" charset="0"/>
              </a:rPr>
              <a:t>Copyright </a:t>
            </a:r>
            <a:r>
              <a:rPr kumimoji="0" lang="en-US" altLang="ko-KR" sz="500">
                <a:solidFill>
                  <a:srgbClr val="000000"/>
                </a:solidFill>
                <a:latin typeface="Arial" charset="0"/>
                <a:ea typeface="바탕" pitchFamily="18" charset="-127"/>
                <a:cs typeface="Arial" charset="0"/>
                <a:sym typeface="Symbol" pitchFamily="18" charset="2"/>
              </a:rPr>
              <a:t></a:t>
            </a:r>
            <a:r>
              <a:rPr kumimoji="0" lang="en-US" altLang="ko-KR" sz="500">
                <a:solidFill>
                  <a:srgbClr val="000000"/>
                </a:solidFill>
                <a:latin typeface="Arial" charset="0"/>
                <a:ea typeface="바탕" pitchFamily="18" charset="-127"/>
                <a:cs typeface="Arial" charset="0"/>
              </a:rPr>
              <a:t> 2010 SHINHANCARD Co., Ltd.  All rights reserved</a:t>
            </a:r>
          </a:p>
        </p:txBody>
      </p:sp>
      <p:grpSp>
        <p:nvGrpSpPr>
          <p:cNvPr id="1035" name="Group 29"/>
          <p:cNvGrpSpPr>
            <a:grpSpLocks/>
          </p:cNvGrpSpPr>
          <p:nvPr/>
        </p:nvGrpSpPr>
        <p:grpSpPr bwMode="auto">
          <a:xfrm>
            <a:off x="404813" y="9702800"/>
            <a:ext cx="6300787" cy="128588"/>
            <a:chOff x="384" y="5592"/>
            <a:chExt cx="3840" cy="72"/>
          </a:xfrm>
        </p:grpSpPr>
        <p:sp>
          <p:nvSpPr>
            <p:cNvPr id="1093" name="Line 30"/>
            <p:cNvSpPr>
              <a:spLocks noChangeShapeType="1"/>
            </p:cNvSpPr>
            <p:nvPr/>
          </p:nvSpPr>
          <p:spPr bwMode="auto">
            <a:xfrm>
              <a:off x="384" y="5664"/>
              <a:ext cx="3312" cy="0"/>
            </a:xfrm>
            <a:prstGeom prst="line">
              <a:avLst/>
            </a:prstGeom>
            <a:noFill/>
            <a:ln w="9525">
              <a:solidFill>
                <a:srgbClr val="808080"/>
              </a:solidFill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6" name="Line 31"/>
            <p:cNvSpPr>
              <a:spLocks noChangeShapeType="1"/>
            </p:cNvSpPr>
            <p:nvPr/>
          </p:nvSpPr>
          <p:spPr bwMode="auto">
            <a:xfrm>
              <a:off x="3792" y="5592"/>
              <a:ext cx="432" cy="0"/>
            </a:xfrm>
            <a:prstGeom prst="line">
              <a:avLst/>
            </a:prstGeom>
            <a:noFill/>
            <a:ln w="9525">
              <a:solidFill>
                <a:srgbClr val="808080"/>
              </a:solidFill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cxnSp>
          <p:nvCxnSpPr>
            <p:cNvPr id="1095" name="AutoShape 32"/>
            <p:cNvCxnSpPr>
              <a:cxnSpLocks noChangeShapeType="1"/>
              <a:stCxn id="1093" idx="1"/>
            </p:cNvCxnSpPr>
            <p:nvPr/>
          </p:nvCxnSpPr>
          <p:spPr bwMode="auto">
            <a:xfrm flipV="1">
              <a:off x="3696" y="5592"/>
              <a:ext cx="96" cy="72"/>
            </a:xfrm>
            <a:prstGeom prst="straightConnector1">
              <a:avLst/>
            </a:prstGeom>
            <a:noFill/>
            <a:ln w="9525">
              <a:solidFill>
                <a:srgbClr val="808080"/>
              </a:solidFill>
              <a:round/>
              <a:headEnd/>
              <a:tailEnd/>
            </a:ln>
          </p:spPr>
        </p:cxnSp>
      </p:grpSp>
      <p:pic>
        <p:nvPicPr>
          <p:cNvPr id="1036" name="Picture 33" descr="골드윙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5888" y="9632950"/>
            <a:ext cx="274637" cy="31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7" name="Picture 11" descr="서브"/>
          <p:cNvPicPr>
            <a:picLocks noChangeAspect="1" noChangeArrowheads="1"/>
          </p:cNvPicPr>
          <p:nvPr/>
        </p:nvPicPr>
        <p:blipFill>
          <a:blip r:embed="rId4" cstate="print"/>
          <a:srcRect b="79398"/>
          <a:stretch>
            <a:fillRect/>
          </a:stretch>
        </p:blipFill>
        <p:spPr bwMode="auto">
          <a:xfrm>
            <a:off x="0" y="473075"/>
            <a:ext cx="6886575" cy="874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38" name="Rectangle 12"/>
          <p:cNvSpPr>
            <a:spLocks noChangeArrowheads="1"/>
          </p:cNvSpPr>
          <p:nvPr/>
        </p:nvSpPr>
        <p:spPr bwMode="auto">
          <a:xfrm>
            <a:off x="0" y="344488"/>
            <a:ext cx="6886575" cy="725487"/>
          </a:xfrm>
          <a:prstGeom prst="rect">
            <a:avLst/>
          </a:prstGeom>
          <a:solidFill>
            <a:srgbClr val="FFFFCC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>
              <a:latin typeface="Arial" charset="0"/>
              <a:ea typeface="바탕" pitchFamily="18" charset="-127"/>
              <a:cs typeface="Arial" charset="0"/>
            </a:endParaRPr>
          </a:p>
        </p:txBody>
      </p:sp>
      <p:grpSp>
        <p:nvGrpSpPr>
          <p:cNvPr id="1039" name="Group 7"/>
          <p:cNvGrpSpPr>
            <a:grpSpLocks/>
          </p:cNvGrpSpPr>
          <p:nvPr/>
        </p:nvGrpSpPr>
        <p:grpSpPr bwMode="auto">
          <a:xfrm>
            <a:off x="563563" y="1319213"/>
            <a:ext cx="6080125" cy="339725"/>
            <a:chOff x="255" y="1555"/>
            <a:chExt cx="3809" cy="157"/>
          </a:xfrm>
        </p:grpSpPr>
        <p:pic>
          <p:nvPicPr>
            <p:cNvPr id="1091" name="Picture 8" descr="중간바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255" y="1555"/>
              <a:ext cx="3809" cy="15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092" name="Text Box 9"/>
            <p:cNvSpPr txBox="1">
              <a:spLocks noChangeArrowheads="1"/>
            </p:cNvSpPr>
            <p:nvPr/>
          </p:nvSpPr>
          <p:spPr bwMode="auto">
            <a:xfrm>
              <a:off x="490" y="1580"/>
              <a:ext cx="1346" cy="92"/>
            </a:xfrm>
            <a:prstGeom prst="rect">
              <a:avLst/>
            </a:prstGeom>
            <a:noFill/>
            <a:ln w="8001">
              <a:noFill/>
              <a:miter lim="800000"/>
              <a:headEnd/>
              <a:tailEnd/>
            </a:ln>
          </p:spPr>
          <p:txBody>
            <a:bodyPr wrap="none" lIns="0" tIns="0" rIns="0" bIns="0" anchor="ctr">
              <a:spAutoFit/>
            </a:bodyPr>
            <a:lstStyle/>
            <a:p>
              <a:pPr eaLnBrk="0" latinLnBrk="0" hangingPunct="0"/>
              <a:r>
                <a:rPr lang="ko-KR" altLang="en-US" sz="1300" b="1">
                  <a:solidFill>
                    <a:srgbClr val="2F4157"/>
                  </a:solidFill>
                  <a:latin typeface="Arial" charset="0"/>
                  <a:ea typeface="바탕" pitchFamily="18" charset="-127"/>
                  <a:cs typeface="Arial" charset="0"/>
                </a:rPr>
                <a:t>온라인 신청</a:t>
              </a:r>
              <a:r>
                <a:rPr lang="en-US" altLang="ko-KR" sz="1300" b="1">
                  <a:solidFill>
                    <a:srgbClr val="2F4157"/>
                  </a:solidFill>
                  <a:latin typeface="Arial" charset="0"/>
                  <a:ea typeface="바탕" pitchFamily="18" charset="-127"/>
                  <a:cs typeface="Arial" charset="0"/>
                </a:rPr>
                <a:t>/ </a:t>
              </a:r>
              <a:r>
                <a:rPr lang="ko-KR" altLang="en-US" sz="1300" b="1">
                  <a:solidFill>
                    <a:srgbClr val="2F4157"/>
                  </a:solidFill>
                  <a:latin typeface="Arial" charset="0"/>
                  <a:ea typeface="바탕" pitchFamily="18" charset="-127"/>
                  <a:cs typeface="Arial" charset="0"/>
                </a:rPr>
                <a:t>발급절차 흐름도</a:t>
              </a:r>
            </a:p>
          </p:txBody>
        </p:sp>
      </p:grpSp>
      <p:sp>
        <p:nvSpPr>
          <p:cNvPr id="1040" name="Rectangle 49"/>
          <p:cNvSpPr>
            <a:spLocks noChangeArrowheads="1"/>
          </p:cNvSpPr>
          <p:nvPr/>
        </p:nvSpPr>
        <p:spPr bwMode="auto">
          <a:xfrm>
            <a:off x="563563" y="1730375"/>
            <a:ext cx="6035675" cy="5167313"/>
          </a:xfrm>
          <a:prstGeom prst="rect">
            <a:avLst/>
          </a:prstGeom>
          <a:solidFill>
            <a:srgbClr val="EAEAEA"/>
          </a:solidFill>
          <a:ln w="9525" algn="ctr">
            <a:solidFill>
              <a:srgbClr val="C0C0C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>
              <a:latin typeface="Arial" charset="0"/>
              <a:ea typeface="바탕" pitchFamily="18" charset="-127"/>
              <a:cs typeface="Arial" charset="0"/>
            </a:endParaRPr>
          </a:p>
        </p:txBody>
      </p:sp>
      <p:sp>
        <p:nvSpPr>
          <p:cNvPr id="1041" name="Rectangle 50"/>
          <p:cNvSpPr>
            <a:spLocks noChangeArrowheads="1"/>
          </p:cNvSpPr>
          <p:nvPr/>
        </p:nvSpPr>
        <p:spPr bwMode="auto">
          <a:xfrm>
            <a:off x="582613" y="1839913"/>
            <a:ext cx="5989637" cy="498157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>
              <a:latin typeface="Arial" charset="0"/>
              <a:ea typeface="바탕" pitchFamily="18" charset="-127"/>
              <a:cs typeface="Arial" charset="0"/>
            </a:endParaRPr>
          </a:p>
        </p:txBody>
      </p:sp>
      <p:sp>
        <p:nvSpPr>
          <p:cNvPr id="1042" name="Rectangle 412"/>
          <p:cNvSpPr>
            <a:spLocks noChangeArrowheads="1"/>
          </p:cNvSpPr>
          <p:nvPr/>
        </p:nvSpPr>
        <p:spPr bwMode="auto">
          <a:xfrm>
            <a:off x="635000" y="1881188"/>
            <a:ext cx="5832475" cy="4913312"/>
          </a:xfrm>
          <a:prstGeom prst="rect">
            <a:avLst/>
          </a:prstGeom>
          <a:solidFill>
            <a:srgbClr val="FFCC99">
              <a:alpha val="30196"/>
            </a:srgb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>
              <a:latin typeface="Arial" charset="0"/>
              <a:ea typeface="바탕" pitchFamily="18" charset="-127"/>
              <a:cs typeface="Arial" charset="0"/>
            </a:endParaRPr>
          </a:p>
        </p:txBody>
      </p:sp>
      <p:pic>
        <p:nvPicPr>
          <p:cNvPr id="1043" name="Picture 415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138738" y="2530475"/>
            <a:ext cx="1225550" cy="1266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026" name="Object 416"/>
          <p:cNvGraphicFramePr>
            <a:graphicFrameLocks noChangeAspect="1"/>
          </p:cNvGraphicFramePr>
          <p:nvPr/>
        </p:nvGraphicFramePr>
        <p:xfrm>
          <a:off x="5603875" y="2801938"/>
          <a:ext cx="509588" cy="422275"/>
        </p:xfrm>
        <a:graphic>
          <a:graphicData uri="http://schemas.openxmlformats.org/presentationml/2006/ole">
            <p:oleObj spid="_x0000_s1026" name="Image" r:id="rId7" imgW="695238" imgH="1324160" progId="Photoshop.Image.3">
              <p:embed/>
            </p:oleObj>
          </a:graphicData>
        </a:graphic>
      </p:graphicFrame>
      <p:sp>
        <p:nvSpPr>
          <p:cNvPr id="1044" name="Text Box 419"/>
          <p:cNvSpPr txBox="1">
            <a:spLocks noChangeArrowheads="1"/>
          </p:cNvSpPr>
          <p:nvPr/>
        </p:nvSpPr>
        <p:spPr bwMode="auto">
          <a:xfrm>
            <a:off x="5434013" y="3238500"/>
            <a:ext cx="865187" cy="301625"/>
          </a:xfrm>
          <a:prstGeom prst="rect">
            <a:avLst/>
          </a:prstGeom>
          <a:noFill/>
          <a:ln w="28575" algn="ctr">
            <a:noFill/>
            <a:miter lim="800000"/>
            <a:headEnd/>
            <a:tailEnd/>
          </a:ln>
        </p:spPr>
        <p:txBody>
          <a:bodyPr lIns="18000" rIns="18000" anchor="ctr"/>
          <a:lstStyle/>
          <a:p>
            <a:pPr algn="ctr" latinLnBrk="0">
              <a:buFont typeface="Monotype Sorts" pitchFamily="2" charset="2"/>
              <a:buNone/>
            </a:pPr>
            <a:r>
              <a:rPr lang="ko-KR" altLang="en-US" sz="1200">
                <a:latin typeface="Arial" charset="0"/>
                <a:ea typeface="바탕" pitchFamily="18" charset="-127"/>
                <a:cs typeface="Arial" charset="0"/>
              </a:rPr>
              <a:t>행복</a:t>
            </a:r>
            <a:r>
              <a:rPr lang="en-US" altLang="ko-KR" sz="1200">
                <a:latin typeface="Arial" charset="0"/>
                <a:ea typeface="바탕" pitchFamily="18" charset="-127"/>
                <a:cs typeface="Arial" charset="0"/>
              </a:rPr>
              <a:t>e</a:t>
            </a:r>
            <a:r>
              <a:rPr lang="ko-KR" altLang="en-US" sz="1200">
                <a:latin typeface="Arial" charset="0"/>
                <a:ea typeface="바탕" pitchFamily="18" charset="-127"/>
                <a:cs typeface="Arial" charset="0"/>
              </a:rPr>
              <a:t>음 망</a:t>
            </a:r>
          </a:p>
        </p:txBody>
      </p:sp>
      <p:sp>
        <p:nvSpPr>
          <p:cNvPr id="1045" name="AutoShape 420"/>
          <p:cNvSpPr>
            <a:spLocks noChangeArrowheads="1"/>
          </p:cNvSpPr>
          <p:nvPr/>
        </p:nvSpPr>
        <p:spPr bwMode="auto">
          <a:xfrm>
            <a:off x="1355725" y="3340100"/>
            <a:ext cx="1584325" cy="261938"/>
          </a:xfrm>
          <a:prstGeom prst="roundRect">
            <a:avLst>
              <a:gd name="adj" fmla="val 7292"/>
            </a:avLst>
          </a:prstGeom>
          <a:noFill/>
          <a:ln w="28575">
            <a:noFill/>
            <a:round/>
            <a:headEnd/>
            <a:tailEnd/>
          </a:ln>
        </p:spPr>
        <p:txBody>
          <a:bodyPr lIns="18000" rIns="18000" anchor="ctr"/>
          <a:lstStyle/>
          <a:p>
            <a:pPr algn="ctr" latinLnBrk="0">
              <a:buFont typeface="Monotype Sorts" pitchFamily="2" charset="2"/>
              <a:buNone/>
            </a:pPr>
            <a:r>
              <a:rPr lang="ko-KR" altLang="en-US" sz="1200">
                <a:latin typeface="Arial" charset="0"/>
                <a:ea typeface="바탕" pitchFamily="18" charset="-127"/>
                <a:cs typeface="Arial" charset="0"/>
              </a:rPr>
              <a:t>문화카드</a:t>
            </a:r>
          </a:p>
          <a:p>
            <a:pPr algn="ctr" latinLnBrk="0">
              <a:buFont typeface="Monotype Sorts" pitchFamily="2" charset="2"/>
              <a:buNone/>
            </a:pPr>
            <a:r>
              <a:rPr lang="ko-KR" altLang="en-US" sz="1200">
                <a:latin typeface="Arial" charset="0"/>
                <a:ea typeface="바탕" pitchFamily="18" charset="-127"/>
                <a:cs typeface="Arial" charset="0"/>
              </a:rPr>
              <a:t>홈페이지</a:t>
            </a:r>
          </a:p>
        </p:txBody>
      </p:sp>
      <p:sp>
        <p:nvSpPr>
          <p:cNvPr id="1046" name="AutoShape 421"/>
          <p:cNvSpPr>
            <a:spLocks noChangeArrowheads="1"/>
          </p:cNvSpPr>
          <p:nvPr/>
        </p:nvSpPr>
        <p:spPr bwMode="auto">
          <a:xfrm>
            <a:off x="576263" y="3206750"/>
            <a:ext cx="941387" cy="527050"/>
          </a:xfrm>
          <a:prstGeom prst="roundRect">
            <a:avLst>
              <a:gd name="adj" fmla="val 7292"/>
            </a:avLst>
          </a:prstGeom>
          <a:noFill/>
          <a:ln w="28575" algn="ctr">
            <a:noFill/>
            <a:round/>
            <a:headEnd/>
            <a:tailEnd/>
          </a:ln>
        </p:spPr>
        <p:txBody>
          <a:bodyPr lIns="18000" rIns="18000" anchor="ctr"/>
          <a:lstStyle/>
          <a:p>
            <a:pPr algn="ctr" latinLnBrk="0">
              <a:buFont typeface="Monotype Sorts" pitchFamily="2" charset="2"/>
              <a:buNone/>
            </a:pPr>
            <a:r>
              <a:rPr lang="ko-KR" altLang="en-US" sz="1200" b="1">
                <a:latin typeface="Arial" charset="0"/>
                <a:ea typeface="바탕" pitchFamily="18" charset="-127"/>
                <a:cs typeface="Arial" charset="0"/>
              </a:rPr>
              <a:t>수급대상자</a:t>
            </a:r>
            <a:br>
              <a:rPr lang="ko-KR" altLang="en-US" sz="1200" b="1">
                <a:latin typeface="Arial" charset="0"/>
                <a:ea typeface="바탕" pitchFamily="18" charset="-127"/>
                <a:cs typeface="Arial" charset="0"/>
              </a:rPr>
            </a:br>
            <a:r>
              <a:rPr lang="ko-KR" altLang="en-US" sz="1200" b="1">
                <a:latin typeface="Arial" charset="0"/>
                <a:ea typeface="바탕" pitchFamily="18" charset="-127"/>
                <a:cs typeface="Arial" charset="0"/>
              </a:rPr>
              <a:t>직접 접속</a:t>
            </a:r>
            <a:endParaRPr lang="en-US" altLang="ko-KR" sz="1200" b="1">
              <a:latin typeface="Arial" charset="0"/>
              <a:ea typeface="바탕" pitchFamily="18" charset="-127"/>
              <a:cs typeface="Arial" charset="0"/>
            </a:endParaRPr>
          </a:p>
        </p:txBody>
      </p:sp>
      <p:pic>
        <p:nvPicPr>
          <p:cNvPr id="1047" name="Picture 48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858963" y="2582863"/>
            <a:ext cx="595312" cy="693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048" name="Group 430"/>
          <p:cNvGrpSpPr>
            <a:grpSpLocks/>
          </p:cNvGrpSpPr>
          <p:nvPr/>
        </p:nvGrpSpPr>
        <p:grpSpPr bwMode="auto">
          <a:xfrm>
            <a:off x="671513" y="2624138"/>
            <a:ext cx="692150" cy="522287"/>
            <a:chOff x="4360" y="2104"/>
            <a:chExt cx="499" cy="340"/>
          </a:xfrm>
        </p:grpSpPr>
        <p:pic>
          <p:nvPicPr>
            <p:cNvPr id="1089" name="Picture 431" descr="사람"/>
            <p:cNvPicPr>
              <a:picLocks noChangeAspect="1" noChangeArrowheads="1"/>
            </p:cNvPicPr>
            <p:nvPr/>
          </p:nvPicPr>
          <p:blipFill>
            <a:blip r:embed="rId9" cstate="print"/>
            <a:srcRect/>
            <a:stretch>
              <a:fillRect/>
            </a:stretch>
          </p:blipFill>
          <p:spPr bwMode="auto">
            <a:xfrm>
              <a:off x="4360" y="2104"/>
              <a:ext cx="344" cy="3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090" name="Picture 432" descr="사람"/>
            <p:cNvPicPr>
              <a:picLocks noChangeAspect="1" noChangeArrowheads="1"/>
            </p:cNvPicPr>
            <p:nvPr/>
          </p:nvPicPr>
          <p:blipFill>
            <a:blip r:embed="rId9" cstate="print"/>
            <a:srcRect/>
            <a:stretch>
              <a:fillRect/>
            </a:stretch>
          </p:blipFill>
          <p:spPr bwMode="auto">
            <a:xfrm>
              <a:off x="4515" y="2133"/>
              <a:ext cx="344" cy="3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cxnSp>
        <p:nvCxnSpPr>
          <p:cNvPr id="1049" name="AutoShape 445"/>
          <p:cNvCxnSpPr>
            <a:cxnSpLocks noChangeShapeType="1"/>
            <a:endCxn id="1053" idx="3"/>
          </p:cNvCxnSpPr>
          <p:nvPr/>
        </p:nvCxnSpPr>
        <p:spPr bwMode="auto">
          <a:xfrm rot="10800000" flipV="1">
            <a:off x="4629150" y="3163888"/>
            <a:ext cx="509588" cy="3175"/>
          </a:xfrm>
          <a:prstGeom prst="bentConnector3">
            <a:avLst>
              <a:gd name="adj1" fmla="val 9968"/>
            </a:avLst>
          </a:prstGeom>
          <a:noFill/>
          <a:ln w="12700">
            <a:solidFill>
              <a:schemeClr val="tx1"/>
            </a:solidFill>
            <a:miter lim="800000"/>
            <a:headEnd type="triangle" w="med" len="med"/>
            <a:tailEnd type="triangle" w="med" len="med"/>
          </a:ln>
        </p:spPr>
      </p:cxnSp>
      <p:sp>
        <p:nvSpPr>
          <p:cNvPr id="398796" name="AutoShape 460"/>
          <p:cNvSpPr>
            <a:spLocks noChangeArrowheads="1"/>
          </p:cNvSpPr>
          <p:nvPr/>
        </p:nvSpPr>
        <p:spPr bwMode="auto">
          <a:xfrm>
            <a:off x="684213" y="1943100"/>
            <a:ext cx="1981200" cy="520700"/>
          </a:xfrm>
          <a:prstGeom prst="homePlate">
            <a:avLst>
              <a:gd name="adj" fmla="val 21127"/>
            </a:avLst>
          </a:prstGeom>
          <a:solidFill>
            <a:schemeClr val="accent2"/>
          </a:solidFill>
          <a:ln w="9525" algn="ctr">
            <a:solidFill>
              <a:schemeClr val="bg2"/>
            </a:solidFill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wrap="none" anchor="ctr"/>
          <a:lstStyle/>
          <a:p>
            <a:pPr>
              <a:defRPr/>
            </a:pPr>
            <a:r>
              <a:rPr lang="en-US" altLang="ko-KR" sz="1200" b="1">
                <a:solidFill>
                  <a:schemeClr val="bg1"/>
                </a:solidFill>
                <a:latin typeface="Arial" pitchFamily="34" charset="0"/>
                <a:ea typeface="바탕" pitchFamily="18" charset="-127"/>
                <a:cs typeface="Arial" pitchFamily="34" charset="0"/>
              </a:rPr>
              <a:t>1. </a:t>
            </a:r>
            <a:r>
              <a:rPr lang="ko-KR" altLang="en-US" sz="1200" b="1">
                <a:solidFill>
                  <a:schemeClr val="bg1"/>
                </a:solidFill>
                <a:latin typeface="Arial" pitchFamily="34" charset="0"/>
                <a:ea typeface="바탕" pitchFamily="18" charset="-127"/>
                <a:cs typeface="Arial" pitchFamily="34" charset="0"/>
              </a:rPr>
              <a:t>문화카드 홈페이지 접속</a:t>
            </a:r>
          </a:p>
        </p:txBody>
      </p:sp>
      <p:sp>
        <p:nvSpPr>
          <p:cNvPr id="56363" name="Text Box 43"/>
          <p:cNvSpPr txBox="1">
            <a:spLocks noChangeArrowheads="1"/>
          </p:cNvSpPr>
          <p:nvPr/>
        </p:nvSpPr>
        <p:spPr bwMode="auto">
          <a:xfrm>
            <a:off x="1839913" y="2709863"/>
            <a:ext cx="2476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>
            <a:spAutoFit/>
          </a:bodyPr>
          <a:lstStyle/>
          <a:p>
            <a:pPr>
              <a:defRPr/>
            </a:pPr>
            <a:r>
              <a:rPr lang="ko-KR" altLang="en-US">
                <a:latin typeface="Arial" pitchFamily="34" charset="0"/>
                <a:ea typeface="바탕" pitchFamily="18" charset="-127"/>
                <a:cs typeface="Arial" pitchFamily="34" charset="0"/>
              </a:rPr>
              <a:t> </a:t>
            </a:r>
          </a:p>
        </p:txBody>
      </p:sp>
      <p:sp>
        <p:nvSpPr>
          <p:cNvPr id="2" name="AutoShape 460"/>
          <p:cNvSpPr>
            <a:spLocks noChangeArrowheads="1"/>
          </p:cNvSpPr>
          <p:nvPr/>
        </p:nvSpPr>
        <p:spPr bwMode="auto">
          <a:xfrm>
            <a:off x="2724150" y="1957388"/>
            <a:ext cx="3600450" cy="519112"/>
          </a:xfrm>
          <a:prstGeom prst="homePlate">
            <a:avLst>
              <a:gd name="adj" fmla="val 21127"/>
            </a:avLst>
          </a:prstGeom>
          <a:solidFill>
            <a:schemeClr val="accent2"/>
          </a:solidFill>
          <a:ln w="9525" algn="ctr">
            <a:solidFill>
              <a:schemeClr val="bg2"/>
            </a:solidFill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wrap="none" anchor="ctr"/>
          <a:lstStyle/>
          <a:p>
            <a:pPr>
              <a:defRPr/>
            </a:pPr>
            <a:r>
              <a:rPr lang="en-US" altLang="ko-KR" sz="1200" b="1">
                <a:solidFill>
                  <a:schemeClr val="bg1"/>
                </a:solidFill>
                <a:latin typeface="Arial" pitchFamily="34" charset="0"/>
                <a:ea typeface="바탕" pitchFamily="18" charset="-127"/>
                <a:cs typeface="Arial" pitchFamily="34" charset="0"/>
              </a:rPr>
              <a:t>2. </a:t>
            </a:r>
            <a:r>
              <a:rPr lang="ko-KR" altLang="en-US" sz="1200" b="1">
                <a:solidFill>
                  <a:schemeClr val="bg1"/>
                </a:solidFill>
                <a:latin typeface="Arial" pitchFamily="34" charset="0"/>
                <a:ea typeface="바탕" pitchFamily="18" charset="-127"/>
                <a:cs typeface="Arial" pitchFamily="34" charset="0"/>
              </a:rPr>
              <a:t>수급자 여부 및 본인 확인 </a:t>
            </a:r>
          </a:p>
        </p:txBody>
      </p:sp>
      <p:sp>
        <p:nvSpPr>
          <p:cNvPr id="1053" name="Rectangle 45"/>
          <p:cNvSpPr>
            <a:spLocks noChangeArrowheads="1"/>
          </p:cNvSpPr>
          <p:nvPr/>
        </p:nvSpPr>
        <p:spPr bwMode="auto">
          <a:xfrm>
            <a:off x="2889250" y="2562225"/>
            <a:ext cx="1739900" cy="1208088"/>
          </a:xfrm>
          <a:prstGeom prst="rect">
            <a:avLst/>
          </a:prstGeom>
          <a:noFill/>
          <a:ln w="0">
            <a:solidFill>
              <a:srgbClr val="808080"/>
            </a:solidFill>
            <a:prstDash val="dash"/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>
              <a:latin typeface="Arial" charset="0"/>
              <a:ea typeface="바탕" pitchFamily="18" charset="-127"/>
              <a:cs typeface="Arial" charset="0"/>
            </a:endParaRPr>
          </a:p>
        </p:txBody>
      </p:sp>
      <p:sp>
        <p:nvSpPr>
          <p:cNvPr id="1054" name="AutoShape 421"/>
          <p:cNvSpPr>
            <a:spLocks noChangeArrowheads="1"/>
          </p:cNvSpPr>
          <p:nvPr/>
        </p:nvSpPr>
        <p:spPr bwMode="auto">
          <a:xfrm>
            <a:off x="2835275" y="3276600"/>
            <a:ext cx="941388" cy="527050"/>
          </a:xfrm>
          <a:prstGeom prst="roundRect">
            <a:avLst>
              <a:gd name="adj" fmla="val 7292"/>
            </a:avLst>
          </a:prstGeom>
          <a:noFill/>
          <a:ln w="28575" algn="ctr">
            <a:noFill/>
            <a:round/>
            <a:headEnd/>
            <a:tailEnd/>
          </a:ln>
        </p:spPr>
        <p:txBody>
          <a:bodyPr lIns="18000" rIns="18000" anchor="ctr"/>
          <a:lstStyle/>
          <a:p>
            <a:pPr algn="ctr" latinLnBrk="0">
              <a:buFont typeface="Monotype Sorts" pitchFamily="2" charset="2"/>
              <a:buNone/>
            </a:pPr>
            <a:r>
              <a:rPr lang="ko-KR" altLang="en-US" sz="1200" b="1">
                <a:latin typeface="Arial" charset="0"/>
                <a:ea typeface="바탕" pitchFamily="18" charset="-127"/>
                <a:cs typeface="Arial" charset="0"/>
              </a:rPr>
              <a:t>휴대폰인증</a:t>
            </a:r>
          </a:p>
        </p:txBody>
      </p:sp>
      <p:sp>
        <p:nvSpPr>
          <p:cNvPr id="1055" name="AutoShape 421"/>
          <p:cNvSpPr>
            <a:spLocks noChangeArrowheads="1"/>
          </p:cNvSpPr>
          <p:nvPr/>
        </p:nvSpPr>
        <p:spPr bwMode="auto">
          <a:xfrm>
            <a:off x="3744913" y="3276600"/>
            <a:ext cx="941387" cy="527050"/>
          </a:xfrm>
          <a:prstGeom prst="roundRect">
            <a:avLst>
              <a:gd name="adj" fmla="val 7292"/>
            </a:avLst>
          </a:prstGeom>
          <a:noFill/>
          <a:ln w="28575" algn="ctr">
            <a:noFill/>
            <a:round/>
            <a:headEnd/>
            <a:tailEnd/>
          </a:ln>
        </p:spPr>
        <p:txBody>
          <a:bodyPr lIns="18000" rIns="18000" anchor="ctr"/>
          <a:lstStyle/>
          <a:p>
            <a:pPr algn="ctr" latinLnBrk="0">
              <a:buFont typeface="Monotype Sorts" pitchFamily="2" charset="2"/>
              <a:buNone/>
            </a:pPr>
            <a:r>
              <a:rPr lang="ko-KR" altLang="en-US" sz="1200" b="1">
                <a:latin typeface="Arial" charset="0"/>
                <a:ea typeface="바탕" pitchFamily="18" charset="-127"/>
                <a:cs typeface="Arial" charset="0"/>
              </a:rPr>
              <a:t>공인인증서</a:t>
            </a:r>
          </a:p>
        </p:txBody>
      </p:sp>
      <p:graphicFrame>
        <p:nvGraphicFramePr>
          <p:cNvPr id="1027" name="Object 48"/>
          <p:cNvGraphicFramePr>
            <a:graphicFrameLocks noChangeAspect="1"/>
          </p:cNvGraphicFramePr>
          <p:nvPr/>
        </p:nvGraphicFramePr>
        <p:xfrm>
          <a:off x="2954338" y="2644775"/>
          <a:ext cx="582612" cy="742950"/>
        </p:xfrm>
        <a:graphic>
          <a:graphicData uri="http://schemas.openxmlformats.org/presentationml/2006/ole">
            <p:oleObj spid="_x0000_s1027" name="그림" r:id="rId10" imgW="1257143" imgH="1523407" progId="StaticDib">
              <p:embed/>
            </p:oleObj>
          </a:graphicData>
        </a:graphic>
      </p:graphicFrame>
      <p:graphicFrame>
        <p:nvGraphicFramePr>
          <p:cNvPr id="1028" name="Object 49"/>
          <p:cNvGraphicFramePr>
            <a:graphicFrameLocks noChangeAspect="1"/>
          </p:cNvGraphicFramePr>
          <p:nvPr/>
        </p:nvGraphicFramePr>
        <p:xfrm>
          <a:off x="3906838" y="2671763"/>
          <a:ext cx="615950" cy="741362"/>
        </p:xfrm>
        <a:graphic>
          <a:graphicData uri="http://schemas.openxmlformats.org/presentationml/2006/ole">
            <p:oleObj spid="_x0000_s1028" name="그림" r:id="rId11" imgW="1028571" imgH="1180952" progId="StaticDib">
              <p:embed/>
            </p:oleObj>
          </a:graphicData>
        </a:graphic>
      </p:graphicFrame>
      <p:sp>
        <p:nvSpPr>
          <p:cNvPr id="56370" name="Text Box 50"/>
          <p:cNvSpPr txBox="1">
            <a:spLocks noChangeArrowheads="1"/>
          </p:cNvSpPr>
          <p:nvPr/>
        </p:nvSpPr>
        <p:spPr bwMode="auto">
          <a:xfrm>
            <a:off x="3435350" y="2919413"/>
            <a:ext cx="4508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ko-KR" b="1">
                <a:latin typeface="Arial" pitchFamily="34" charset="0"/>
                <a:ea typeface="바탕체" pitchFamily="17" charset="-127"/>
                <a:cs typeface="Arial" pitchFamily="34" charset="0"/>
              </a:rPr>
              <a:t>Or</a:t>
            </a:r>
          </a:p>
        </p:txBody>
      </p:sp>
      <p:sp>
        <p:nvSpPr>
          <p:cNvPr id="3" name="AutoShape 460"/>
          <p:cNvSpPr>
            <a:spLocks noChangeArrowheads="1"/>
          </p:cNvSpPr>
          <p:nvPr/>
        </p:nvSpPr>
        <p:spPr bwMode="auto">
          <a:xfrm>
            <a:off x="684213" y="4224338"/>
            <a:ext cx="1392237" cy="519112"/>
          </a:xfrm>
          <a:prstGeom prst="homePlate">
            <a:avLst>
              <a:gd name="adj" fmla="val 21127"/>
            </a:avLst>
          </a:prstGeom>
          <a:solidFill>
            <a:schemeClr val="accent2"/>
          </a:solidFill>
          <a:ln w="9525" algn="ctr">
            <a:solidFill>
              <a:schemeClr val="bg2"/>
            </a:solidFill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wrap="none" anchor="ctr"/>
          <a:lstStyle/>
          <a:p>
            <a:pPr>
              <a:defRPr/>
            </a:pPr>
            <a:r>
              <a:rPr lang="en-US" altLang="ko-KR" sz="1200" b="1">
                <a:solidFill>
                  <a:schemeClr val="bg1"/>
                </a:solidFill>
                <a:latin typeface="Arial" pitchFamily="34" charset="0"/>
                <a:ea typeface="바탕" pitchFamily="18" charset="-127"/>
                <a:cs typeface="Arial" pitchFamily="34" charset="0"/>
              </a:rPr>
              <a:t>3. </a:t>
            </a:r>
            <a:r>
              <a:rPr lang="ko-KR" altLang="en-US" sz="1200" b="1">
                <a:solidFill>
                  <a:schemeClr val="bg1"/>
                </a:solidFill>
                <a:latin typeface="Arial" pitchFamily="34" charset="0"/>
                <a:ea typeface="바탕" pitchFamily="18" charset="-127"/>
                <a:cs typeface="Arial" pitchFamily="34" charset="0"/>
              </a:rPr>
              <a:t>본인 약관동의 </a:t>
            </a:r>
          </a:p>
        </p:txBody>
      </p:sp>
      <p:graphicFrame>
        <p:nvGraphicFramePr>
          <p:cNvPr id="1029" name="Object 52"/>
          <p:cNvGraphicFramePr>
            <a:graphicFrameLocks noChangeAspect="1"/>
          </p:cNvGraphicFramePr>
          <p:nvPr/>
        </p:nvGraphicFramePr>
        <p:xfrm>
          <a:off x="708025" y="4829175"/>
          <a:ext cx="1335088" cy="1752600"/>
        </p:xfrm>
        <a:graphic>
          <a:graphicData uri="http://schemas.openxmlformats.org/presentationml/2006/ole">
            <p:oleObj spid="_x0000_s1029" name="그림" r:id="rId12" imgW="1171119" imgH="1018778" progId="StaticDib">
              <p:embed/>
            </p:oleObj>
          </a:graphicData>
        </a:graphic>
      </p:graphicFrame>
      <p:sp>
        <p:nvSpPr>
          <p:cNvPr id="4" name="AutoShape 460"/>
          <p:cNvSpPr>
            <a:spLocks noChangeArrowheads="1"/>
          </p:cNvSpPr>
          <p:nvPr/>
        </p:nvSpPr>
        <p:spPr bwMode="auto">
          <a:xfrm>
            <a:off x="2211388" y="4224338"/>
            <a:ext cx="2144712" cy="519112"/>
          </a:xfrm>
          <a:prstGeom prst="homePlate">
            <a:avLst>
              <a:gd name="adj" fmla="val 21127"/>
            </a:avLst>
          </a:prstGeom>
          <a:solidFill>
            <a:schemeClr val="accent2"/>
          </a:solidFill>
          <a:ln w="9525" algn="ctr">
            <a:solidFill>
              <a:schemeClr val="bg2"/>
            </a:solidFill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wrap="none" anchor="ctr"/>
          <a:lstStyle/>
          <a:p>
            <a:pPr>
              <a:defRPr/>
            </a:pPr>
            <a:r>
              <a:rPr lang="en-US" altLang="ko-KR" sz="1200" b="1">
                <a:solidFill>
                  <a:schemeClr val="bg1"/>
                </a:solidFill>
                <a:latin typeface="Arial" pitchFamily="34" charset="0"/>
                <a:ea typeface="바탕" pitchFamily="18" charset="-127"/>
                <a:cs typeface="Arial" pitchFamily="34" charset="0"/>
              </a:rPr>
              <a:t>4. </a:t>
            </a:r>
            <a:r>
              <a:rPr lang="ko-KR" altLang="en-US" sz="1200" b="1">
                <a:solidFill>
                  <a:schemeClr val="bg1"/>
                </a:solidFill>
                <a:latin typeface="Arial" pitchFamily="34" charset="0"/>
                <a:ea typeface="바탕" pitchFamily="18" charset="-127"/>
                <a:cs typeface="Arial" pitchFamily="34" charset="0"/>
              </a:rPr>
              <a:t>회원정보 입력 </a:t>
            </a:r>
            <a:r>
              <a:rPr lang="en-US" altLang="ko-KR" sz="1200" b="1">
                <a:solidFill>
                  <a:schemeClr val="bg1"/>
                </a:solidFill>
                <a:latin typeface="Arial" pitchFamily="34" charset="0"/>
                <a:ea typeface="바탕" pitchFamily="18" charset="-127"/>
                <a:cs typeface="Arial" pitchFamily="34" charset="0"/>
              </a:rPr>
              <a:t>/ </a:t>
            </a:r>
            <a:r>
              <a:rPr lang="ko-KR" altLang="en-US" sz="1200" b="1">
                <a:solidFill>
                  <a:schemeClr val="bg1"/>
                </a:solidFill>
                <a:latin typeface="Arial" pitchFamily="34" charset="0"/>
                <a:ea typeface="바탕" pitchFamily="18" charset="-127"/>
                <a:cs typeface="Arial" pitchFamily="34" charset="0"/>
              </a:rPr>
              <a:t>가입 완료</a:t>
            </a:r>
          </a:p>
        </p:txBody>
      </p:sp>
      <p:sp>
        <p:nvSpPr>
          <p:cNvPr id="56375" name="Rectangle 55"/>
          <p:cNvSpPr>
            <a:spLocks noChangeArrowheads="1"/>
          </p:cNvSpPr>
          <p:nvPr/>
        </p:nvSpPr>
        <p:spPr bwMode="auto">
          <a:xfrm>
            <a:off x="2193925" y="4894263"/>
            <a:ext cx="1287463" cy="167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 algn="just" eaLnBrk="0" hangingPunct="0">
              <a:defRPr/>
            </a:pPr>
            <a:r>
              <a:rPr lang="ko-KR" altLang="en-US" sz="1200" b="1">
                <a:latin typeface="Arial" pitchFamily="34" charset="0"/>
                <a:ea typeface="바탕" pitchFamily="18" charset="-127"/>
                <a:cs typeface="Arial" pitchFamily="34" charset="0"/>
              </a:rPr>
              <a:t>회원정보 관련</a:t>
            </a:r>
          </a:p>
          <a:p>
            <a:pPr algn="just" eaLnBrk="0" hangingPunct="0">
              <a:lnSpc>
                <a:spcPct val="140000"/>
              </a:lnSpc>
              <a:buFontTx/>
              <a:buChar char="•"/>
              <a:defRPr/>
            </a:pPr>
            <a:r>
              <a:rPr lang="ko-KR" altLang="en-US" sz="1100">
                <a:latin typeface="Arial" pitchFamily="34" charset="0"/>
                <a:ea typeface="바탕" pitchFamily="18" charset="-127"/>
                <a:cs typeface="Arial" pitchFamily="34" charset="0"/>
              </a:rPr>
              <a:t> 아이디</a:t>
            </a:r>
          </a:p>
          <a:p>
            <a:pPr algn="just" eaLnBrk="0" hangingPunct="0">
              <a:lnSpc>
                <a:spcPct val="90000"/>
              </a:lnSpc>
              <a:buFontTx/>
              <a:buChar char="•"/>
              <a:defRPr/>
            </a:pPr>
            <a:r>
              <a:rPr lang="ko-KR" altLang="en-US" sz="1100">
                <a:latin typeface="Arial" pitchFamily="34" charset="0"/>
                <a:ea typeface="바탕" pitchFamily="18" charset="-127"/>
                <a:cs typeface="Arial" pitchFamily="34" charset="0"/>
              </a:rPr>
              <a:t> 한글이름</a:t>
            </a:r>
          </a:p>
          <a:p>
            <a:pPr algn="just" eaLnBrk="0" hangingPunct="0">
              <a:buFontTx/>
              <a:buChar char="•"/>
              <a:defRPr/>
            </a:pPr>
            <a:r>
              <a:rPr lang="ko-KR" altLang="en-US" sz="1100">
                <a:latin typeface="Arial" pitchFamily="34" charset="0"/>
                <a:ea typeface="바탕" pitchFamily="18" charset="-127"/>
                <a:cs typeface="Arial" pitchFamily="34" charset="0"/>
              </a:rPr>
              <a:t> 영문이름</a:t>
            </a:r>
          </a:p>
          <a:p>
            <a:pPr algn="just" eaLnBrk="0" hangingPunct="0">
              <a:buFontTx/>
              <a:buChar char="•"/>
              <a:defRPr/>
            </a:pPr>
            <a:r>
              <a:rPr lang="ko-KR" altLang="en-US" sz="1100">
                <a:latin typeface="Arial" pitchFamily="34" charset="0"/>
                <a:ea typeface="바탕" pitchFamily="18" charset="-127"/>
                <a:cs typeface="Arial" pitchFamily="34" charset="0"/>
              </a:rPr>
              <a:t> 주민등록번호</a:t>
            </a:r>
          </a:p>
          <a:p>
            <a:pPr algn="just" eaLnBrk="0" hangingPunct="0">
              <a:buFontTx/>
              <a:buChar char="•"/>
              <a:defRPr/>
            </a:pPr>
            <a:r>
              <a:rPr lang="ko-KR" altLang="en-US" sz="1100">
                <a:latin typeface="Arial" pitchFamily="34" charset="0"/>
                <a:ea typeface="바탕" pitchFamily="18" charset="-127"/>
                <a:cs typeface="Arial" pitchFamily="34" charset="0"/>
              </a:rPr>
              <a:t> 비밀번호</a:t>
            </a:r>
          </a:p>
          <a:p>
            <a:pPr algn="just" eaLnBrk="0" hangingPunct="0">
              <a:buFontTx/>
              <a:buChar char="•"/>
              <a:defRPr/>
            </a:pPr>
            <a:r>
              <a:rPr lang="ko-KR" altLang="en-US" sz="1100">
                <a:latin typeface="Arial" pitchFamily="34" charset="0"/>
                <a:ea typeface="바탕" pitchFamily="18" charset="-127"/>
                <a:cs typeface="Arial" pitchFamily="34" charset="0"/>
              </a:rPr>
              <a:t> 전화</a:t>
            </a:r>
            <a:r>
              <a:rPr lang="en-US" altLang="ko-KR" sz="1100">
                <a:latin typeface="Arial" pitchFamily="34" charset="0"/>
                <a:ea typeface="바탕" pitchFamily="18" charset="-127"/>
                <a:cs typeface="Arial" pitchFamily="34" charset="0"/>
              </a:rPr>
              <a:t>/</a:t>
            </a:r>
            <a:r>
              <a:rPr lang="ko-KR" altLang="en-US" sz="1100">
                <a:latin typeface="Arial" pitchFamily="34" charset="0"/>
                <a:ea typeface="바탕" pitchFamily="18" charset="-127"/>
                <a:cs typeface="Arial" pitchFamily="34" charset="0"/>
              </a:rPr>
              <a:t>휴대폰번호</a:t>
            </a:r>
          </a:p>
          <a:p>
            <a:pPr algn="just" eaLnBrk="0" hangingPunct="0">
              <a:buFontTx/>
              <a:buChar char="•"/>
              <a:defRPr/>
            </a:pPr>
            <a:r>
              <a:rPr lang="ko-KR" altLang="en-US" sz="1100">
                <a:latin typeface="Arial" pitchFamily="34" charset="0"/>
                <a:ea typeface="바탕" pitchFamily="18" charset="-127"/>
                <a:cs typeface="Arial" pitchFamily="34" charset="0"/>
              </a:rPr>
              <a:t> 거주지주소</a:t>
            </a:r>
          </a:p>
          <a:p>
            <a:pPr algn="just" eaLnBrk="0" hangingPunct="0">
              <a:buFontTx/>
              <a:buChar char="•"/>
              <a:defRPr/>
            </a:pPr>
            <a:r>
              <a:rPr lang="ko-KR" altLang="en-US" sz="1100">
                <a:latin typeface="Arial" pitchFamily="34" charset="0"/>
                <a:ea typeface="바탕" pitchFamily="18" charset="-127"/>
                <a:cs typeface="Arial" pitchFamily="34" charset="0"/>
              </a:rPr>
              <a:t> 관할구역</a:t>
            </a:r>
          </a:p>
        </p:txBody>
      </p:sp>
      <p:sp>
        <p:nvSpPr>
          <p:cNvPr id="56376" name="Rectangle 56"/>
          <p:cNvSpPr>
            <a:spLocks noChangeArrowheads="1"/>
          </p:cNvSpPr>
          <p:nvPr/>
        </p:nvSpPr>
        <p:spPr bwMode="auto">
          <a:xfrm>
            <a:off x="3289300" y="4899025"/>
            <a:ext cx="3429000" cy="677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>
            <a:spAutoFit/>
          </a:bodyPr>
          <a:lstStyle/>
          <a:p>
            <a:pPr algn="just" eaLnBrk="0" hangingPunct="0">
              <a:defRPr/>
            </a:pPr>
            <a:r>
              <a:rPr lang="ko-KR" altLang="en-US" sz="1200" b="1">
                <a:latin typeface="Arial" pitchFamily="34" charset="0"/>
                <a:ea typeface="바탕" pitchFamily="18" charset="-127"/>
                <a:cs typeface="Arial" pitchFamily="34" charset="0"/>
              </a:rPr>
              <a:t>카드정보 관련</a:t>
            </a:r>
            <a:endParaRPr lang="ko-KR" altLang="en-US" sz="1200">
              <a:latin typeface="Arial" pitchFamily="34" charset="0"/>
              <a:ea typeface="바탕" pitchFamily="18" charset="-127"/>
              <a:cs typeface="Arial" pitchFamily="34" charset="0"/>
            </a:endParaRPr>
          </a:p>
          <a:p>
            <a:pPr algn="just" eaLnBrk="0" hangingPunct="0">
              <a:lnSpc>
                <a:spcPct val="140000"/>
              </a:lnSpc>
              <a:buFontTx/>
              <a:buChar char="•"/>
              <a:defRPr/>
            </a:pPr>
            <a:r>
              <a:rPr lang="ko-KR" altLang="en-US" sz="1100">
                <a:latin typeface="Arial" pitchFamily="34" charset="0"/>
                <a:ea typeface="바탕" pitchFamily="18" charset="-127"/>
                <a:cs typeface="Arial" pitchFamily="34" charset="0"/>
              </a:rPr>
              <a:t> 카드비밀번호</a:t>
            </a:r>
          </a:p>
          <a:p>
            <a:pPr algn="just" eaLnBrk="0" hangingPunct="0">
              <a:buFontTx/>
              <a:buChar char="•"/>
              <a:defRPr/>
            </a:pPr>
            <a:r>
              <a:rPr lang="ko-KR" altLang="en-US" sz="1100">
                <a:latin typeface="Arial" pitchFamily="34" charset="0"/>
                <a:ea typeface="바탕" pitchFamily="18" charset="-127"/>
                <a:cs typeface="Arial" pitchFamily="34" charset="0"/>
              </a:rPr>
              <a:t> 카드수령방법</a:t>
            </a:r>
            <a:endParaRPr lang="en-US" altLang="ko-KR" sz="1100">
              <a:latin typeface="Arial" pitchFamily="34" charset="0"/>
              <a:ea typeface="바탕" pitchFamily="18" charset="-127"/>
              <a:cs typeface="Arial" pitchFamily="34" charset="0"/>
            </a:endParaRPr>
          </a:p>
        </p:txBody>
      </p:sp>
      <p:sp>
        <p:nvSpPr>
          <p:cNvPr id="1061" name="Rectangle 59"/>
          <p:cNvSpPr>
            <a:spLocks noChangeArrowheads="1"/>
          </p:cNvSpPr>
          <p:nvPr/>
        </p:nvSpPr>
        <p:spPr bwMode="auto">
          <a:xfrm>
            <a:off x="620713" y="7075488"/>
            <a:ext cx="2073275" cy="360362"/>
          </a:xfrm>
          <a:prstGeom prst="rect">
            <a:avLst/>
          </a:prstGeom>
          <a:solidFill>
            <a:srgbClr val="666699"/>
          </a:solidFill>
          <a:ln w="9525" algn="ctr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r>
              <a:rPr lang="ko-KR" altLang="en-US" sz="1400" b="1">
                <a:solidFill>
                  <a:schemeClr val="bg1"/>
                </a:solidFill>
                <a:latin typeface="Arial" charset="0"/>
                <a:ea typeface="바탕" pitchFamily="18" charset="-127"/>
                <a:cs typeface="Arial" charset="0"/>
              </a:rPr>
              <a:t>나</a:t>
            </a:r>
            <a:r>
              <a:rPr lang="en-US" altLang="ko-KR" sz="1400" b="1">
                <a:solidFill>
                  <a:schemeClr val="bg1"/>
                </a:solidFill>
                <a:latin typeface="Arial" charset="0"/>
                <a:ea typeface="바탕" pitchFamily="18" charset="-127"/>
                <a:cs typeface="Arial" charset="0"/>
              </a:rPr>
              <a:t>. </a:t>
            </a:r>
            <a:r>
              <a:rPr lang="ko-KR" altLang="en-US" sz="1400" b="1">
                <a:solidFill>
                  <a:schemeClr val="bg1"/>
                </a:solidFill>
                <a:latin typeface="Arial" charset="0"/>
                <a:ea typeface="바탕" pitchFamily="18" charset="-127"/>
                <a:cs typeface="Arial" charset="0"/>
              </a:rPr>
              <a:t>오프라</a:t>
            </a:r>
            <a:r>
              <a:rPr lang="ko-KR" altLang="ko-KR" sz="1400" b="1">
                <a:solidFill>
                  <a:schemeClr val="bg1"/>
                </a:solidFill>
                <a:latin typeface="Arial" charset="0"/>
                <a:ea typeface="바탕" pitchFamily="18" charset="-127"/>
                <a:cs typeface="Arial" charset="0"/>
              </a:rPr>
              <a:t>인 </a:t>
            </a:r>
            <a:r>
              <a:rPr lang="ko-KR" altLang="en-US" sz="1400" b="1">
                <a:solidFill>
                  <a:schemeClr val="bg1"/>
                </a:solidFill>
                <a:latin typeface="Arial" charset="0"/>
                <a:ea typeface="바탕" pitchFamily="18" charset="-127"/>
                <a:cs typeface="Arial" charset="0"/>
              </a:rPr>
              <a:t>신청 방법 </a:t>
            </a:r>
          </a:p>
        </p:txBody>
      </p:sp>
      <p:sp>
        <p:nvSpPr>
          <p:cNvPr id="1062" name="Line 12"/>
          <p:cNvSpPr>
            <a:spLocks noChangeShapeType="1"/>
          </p:cNvSpPr>
          <p:nvPr/>
        </p:nvSpPr>
        <p:spPr bwMode="auto">
          <a:xfrm>
            <a:off x="741363" y="7848600"/>
            <a:ext cx="1239837" cy="0"/>
          </a:xfrm>
          <a:prstGeom prst="line">
            <a:avLst/>
          </a:prstGeom>
          <a:noFill/>
          <a:ln w="19050">
            <a:solidFill>
              <a:schemeClr val="bg2"/>
            </a:solidFill>
            <a:prstDash val="sysDot"/>
            <a:round/>
            <a:headEnd/>
            <a:tailEnd/>
          </a:ln>
        </p:spPr>
        <p:txBody>
          <a:bodyPr>
            <a:spAutoFit/>
          </a:bodyPr>
          <a:lstStyle/>
          <a:p>
            <a:endParaRPr lang="ko-KR" altLang="en-US"/>
          </a:p>
        </p:txBody>
      </p:sp>
      <p:sp>
        <p:nvSpPr>
          <p:cNvPr id="1063" name="Text Box 13"/>
          <p:cNvSpPr txBox="1">
            <a:spLocks noChangeArrowheads="1"/>
          </p:cNvSpPr>
          <p:nvPr/>
        </p:nvSpPr>
        <p:spPr bwMode="auto">
          <a:xfrm>
            <a:off x="903288" y="7623175"/>
            <a:ext cx="1335087" cy="215900"/>
          </a:xfrm>
          <a:prstGeom prst="rect">
            <a:avLst/>
          </a:prstGeom>
          <a:noFill/>
          <a:ln w="19050">
            <a:noFill/>
            <a:miter lim="800000"/>
            <a:headEnd type="none" w="med" len="lg"/>
            <a:tailEnd type="none" w="med" len="lg"/>
          </a:ln>
        </p:spPr>
        <p:txBody>
          <a:bodyPr lIns="0" tIns="0" rIns="0" bIns="0" anchor="ctr">
            <a:spAutoFit/>
          </a:bodyPr>
          <a:lstStyle/>
          <a:p>
            <a:pPr latinLnBrk="0">
              <a:buSzPct val="80000"/>
            </a:pPr>
            <a:r>
              <a:rPr lang="ko-KR" altLang="en-US" sz="1400" b="1">
                <a:latin typeface="Arial" charset="0"/>
                <a:ea typeface="바탕" pitchFamily="18" charset="-127"/>
                <a:cs typeface="Arial" charset="0"/>
              </a:rPr>
              <a:t> 문화카드 신청 </a:t>
            </a:r>
            <a:endParaRPr lang="en-US" altLang="ko-KR" sz="1400" b="1">
              <a:latin typeface="Arial" charset="0"/>
              <a:ea typeface="바탕" pitchFamily="18" charset="-127"/>
              <a:cs typeface="Arial" charset="0"/>
            </a:endParaRPr>
          </a:p>
        </p:txBody>
      </p:sp>
      <p:pic>
        <p:nvPicPr>
          <p:cNvPr id="1064" name="Picture 14" descr="회색-아쿠아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608013" y="7596188"/>
            <a:ext cx="288925" cy="265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AutoShape 460"/>
          <p:cNvSpPr>
            <a:spLocks noChangeArrowheads="1"/>
          </p:cNvSpPr>
          <p:nvPr/>
        </p:nvSpPr>
        <p:spPr bwMode="auto">
          <a:xfrm>
            <a:off x="4660900" y="4224338"/>
            <a:ext cx="1736725" cy="519112"/>
          </a:xfrm>
          <a:prstGeom prst="homePlate">
            <a:avLst>
              <a:gd name="adj" fmla="val 21127"/>
            </a:avLst>
          </a:prstGeom>
          <a:solidFill>
            <a:schemeClr val="accent2"/>
          </a:solidFill>
          <a:ln w="9525" algn="ctr">
            <a:solidFill>
              <a:schemeClr val="bg2"/>
            </a:solidFill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wrap="none" anchor="ctr"/>
          <a:lstStyle/>
          <a:p>
            <a:pPr>
              <a:defRPr/>
            </a:pPr>
            <a:r>
              <a:rPr lang="en-US" altLang="ko-KR" sz="1200" b="1">
                <a:solidFill>
                  <a:schemeClr val="bg1"/>
                </a:solidFill>
                <a:latin typeface="Arial" pitchFamily="34" charset="0"/>
                <a:ea typeface="바탕" pitchFamily="18" charset="-127"/>
                <a:cs typeface="Arial" pitchFamily="34" charset="0"/>
              </a:rPr>
              <a:t>5. </a:t>
            </a:r>
            <a:r>
              <a:rPr lang="ko-KR" altLang="en-US" sz="1200" b="1">
                <a:solidFill>
                  <a:schemeClr val="bg1"/>
                </a:solidFill>
                <a:latin typeface="Arial" pitchFamily="34" charset="0"/>
                <a:ea typeface="바탕" pitchFamily="18" charset="-127"/>
                <a:cs typeface="Arial" pitchFamily="34" charset="0"/>
              </a:rPr>
              <a:t>교부 및 등록</a:t>
            </a:r>
          </a:p>
        </p:txBody>
      </p:sp>
      <p:sp>
        <p:nvSpPr>
          <p:cNvPr id="56392" name="AutoShape 72"/>
          <p:cNvSpPr>
            <a:spLocks noChangeArrowheads="1"/>
          </p:cNvSpPr>
          <p:nvPr/>
        </p:nvSpPr>
        <p:spPr bwMode="auto">
          <a:xfrm>
            <a:off x="4652963" y="4945063"/>
            <a:ext cx="1655762" cy="69850"/>
          </a:xfrm>
          <a:custGeom>
            <a:avLst/>
            <a:gdLst>
              <a:gd name="G0" fmla="+- 5400 0 0"/>
              <a:gd name="G1" fmla="+- 21600 0 5400"/>
              <a:gd name="G2" fmla="*/ 5400 1 2"/>
              <a:gd name="G3" fmla="+- 21600 0 G2"/>
              <a:gd name="G4" fmla="+/ 5400 21600 2"/>
              <a:gd name="G5" fmla="+/ G1 0 2"/>
              <a:gd name="G6" fmla="*/ 21600 21600 5400"/>
              <a:gd name="G7" fmla="*/ G6 1 2"/>
              <a:gd name="G8" fmla="+- 21600 0 G7"/>
              <a:gd name="G9" fmla="*/ 21600 1 2"/>
              <a:gd name="G10" fmla="+- 5400 0 G9"/>
              <a:gd name="G11" fmla="?: G10 G8 0"/>
              <a:gd name="G12" fmla="?: G10 G7 21600"/>
              <a:gd name="T0" fmla="*/ 18900 w 21600"/>
              <a:gd name="T1" fmla="*/ 10800 h 21600"/>
              <a:gd name="T2" fmla="*/ 10800 w 21600"/>
              <a:gd name="T3" fmla="*/ 21600 h 21600"/>
              <a:gd name="T4" fmla="*/ 2700 w 21600"/>
              <a:gd name="T5" fmla="*/ 10800 h 21600"/>
              <a:gd name="T6" fmla="*/ 10800 w 21600"/>
              <a:gd name="T7" fmla="*/ 0 h 21600"/>
              <a:gd name="T8" fmla="*/ 4500 w 21600"/>
              <a:gd name="T9" fmla="*/ 4500 h 21600"/>
              <a:gd name="T10" fmla="*/ 17100 w 21600"/>
              <a:gd name="T11" fmla="*/ 171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>
                <a:moveTo>
                  <a:pt x="0" y="0"/>
                </a:moveTo>
                <a:lnTo>
                  <a:pt x="5400" y="21600"/>
                </a:lnTo>
                <a:lnTo>
                  <a:pt x="16200" y="21600"/>
                </a:lnTo>
                <a:lnTo>
                  <a:pt x="21600" y="0"/>
                </a:lnTo>
                <a:close/>
              </a:path>
            </a:pathLst>
          </a:custGeom>
          <a:gradFill rotWithShape="0">
            <a:gsLst>
              <a:gs pos="0">
                <a:schemeClr val="bg1">
                  <a:gamma/>
                  <a:shade val="82353"/>
                  <a:invGamma/>
                </a:schemeClr>
              </a:gs>
              <a:gs pos="100000">
                <a:schemeClr val="bg1"/>
              </a:gs>
            </a:gsLst>
            <a:lin ang="0" scaled="1"/>
          </a:gradFill>
          <a:ln w="9525" cap="rnd">
            <a:noFill/>
            <a:miter lim="800000"/>
            <a:headEnd/>
            <a:tailEnd/>
          </a:ln>
          <a:effectLst/>
        </p:spPr>
        <p:txBody>
          <a:bodyPr vert="eaVert" wrap="none" rIns="126000" bIns="46800" anchor="ctr"/>
          <a:lstStyle/>
          <a:p>
            <a:pPr>
              <a:defRPr/>
            </a:pPr>
            <a:endParaRPr lang="ko-KR" altLang="en-US">
              <a:latin typeface="Arial" pitchFamily="34" charset="0"/>
              <a:ea typeface="바탕체" pitchFamily="17" charset="-127"/>
              <a:cs typeface="Arial" pitchFamily="34" charset="0"/>
            </a:endParaRPr>
          </a:p>
        </p:txBody>
      </p:sp>
      <p:sp>
        <p:nvSpPr>
          <p:cNvPr id="1067" name="AutoShape 73"/>
          <p:cNvSpPr>
            <a:spLocks noChangeArrowheads="1"/>
          </p:cNvSpPr>
          <p:nvPr/>
        </p:nvSpPr>
        <p:spPr bwMode="auto">
          <a:xfrm rot="16200000" flipH="1">
            <a:off x="5453857" y="5122069"/>
            <a:ext cx="182562" cy="1803400"/>
          </a:xfrm>
          <a:prstGeom prst="roundRect">
            <a:avLst>
              <a:gd name="adj" fmla="val 3593"/>
            </a:avLst>
          </a:prstGeom>
          <a:gradFill rotWithShape="0">
            <a:gsLst>
              <a:gs pos="0">
                <a:srgbClr val="F9F6E8"/>
              </a:gs>
              <a:gs pos="100000">
                <a:srgbClr val="E7DDA3"/>
              </a:gs>
            </a:gsLst>
            <a:lin ang="0" scaled="1"/>
          </a:gradFill>
          <a:ln w="9525" cap="rnd">
            <a:solidFill>
              <a:srgbClr val="999159"/>
            </a:solidFill>
            <a:round/>
            <a:headEnd/>
            <a:tailEnd/>
          </a:ln>
        </p:spPr>
        <p:txBody>
          <a:bodyPr vert="eaVert" rIns="90000" bIns="46800" anchor="ctr"/>
          <a:lstStyle/>
          <a:p>
            <a:pPr algn="ctr" latinLnBrk="0"/>
            <a:endParaRPr lang="ko-KR" altLang="en-US" sz="1200">
              <a:latin typeface="Arial" charset="0"/>
              <a:ea typeface="바탕" pitchFamily="18" charset="-127"/>
              <a:cs typeface="Arial" charset="0"/>
              <a:sym typeface="Wingdings 2" pitchFamily="18" charset="2"/>
            </a:endParaRPr>
          </a:p>
        </p:txBody>
      </p:sp>
      <p:grpSp>
        <p:nvGrpSpPr>
          <p:cNvPr id="1068" name="Group 74"/>
          <p:cNvGrpSpPr>
            <a:grpSpLocks/>
          </p:cNvGrpSpPr>
          <p:nvPr/>
        </p:nvGrpSpPr>
        <p:grpSpPr bwMode="auto">
          <a:xfrm>
            <a:off x="4651375" y="6161088"/>
            <a:ext cx="1801813" cy="608012"/>
            <a:chOff x="5425" y="3483"/>
            <a:chExt cx="896" cy="383"/>
          </a:xfrm>
        </p:grpSpPr>
        <p:sp>
          <p:nvSpPr>
            <p:cNvPr id="1086" name="AutoShape 75"/>
            <p:cNvSpPr>
              <a:spLocks noChangeArrowheads="1"/>
            </p:cNvSpPr>
            <p:nvPr/>
          </p:nvSpPr>
          <p:spPr bwMode="auto">
            <a:xfrm>
              <a:off x="5425" y="3483"/>
              <a:ext cx="896" cy="383"/>
            </a:xfrm>
            <a:prstGeom prst="roundRect">
              <a:avLst>
                <a:gd name="adj" fmla="val 2222"/>
              </a:avLst>
            </a:prstGeom>
            <a:solidFill>
              <a:srgbClr val="E5DAAD"/>
            </a:solidFill>
            <a:ln w="9525" cap="rnd">
              <a:solidFill>
                <a:srgbClr val="C0B06C"/>
              </a:solidFill>
              <a:round/>
              <a:headEnd/>
              <a:tailEnd/>
            </a:ln>
          </p:spPr>
          <p:txBody>
            <a:bodyPr rIns="126000" bIns="46800" anchor="ctr"/>
            <a:lstStyle/>
            <a:p>
              <a:pPr marL="98425" indent="-98425" algn="ctr" latinLnBrk="0">
                <a:lnSpc>
                  <a:spcPct val="110000"/>
                </a:lnSpc>
                <a:buClr>
                  <a:schemeClr val="tx1"/>
                </a:buClr>
                <a:buSzPct val="80000"/>
              </a:pPr>
              <a:endParaRPr lang="ko-KR" altLang="en-US" sz="1100">
                <a:latin typeface="Arial" charset="0"/>
                <a:ea typeface="바탕" pitchFamily="18" charset="-127"/>
                <a:cs typeface="Arial" charset="0"/>
              </a:endParaRPr>
            </a:p>
          </p:txBody>
        </p:sp>
        <p:sp>
          <p:nvSpPr>
            <p:cNvPr id="1087" name="AutoShape 76"/>
            <p:cNvSpPr>
              <a:spLocks noChangeArrowheads="1"/>
            </p:cNvSpPr>
            <p:nvPr/>
          </p:nvSpPr>
          <p:spPr bwMode="auto">
            <a:xfrm>
              <a:off x="5433" y="3491"/>
              <a:ext cx="880" cy="367"/>
            </a:xfrm>
            <a:prstGeom prst="roundRect">
              <a:avLst>
                <a:gd name="adj" fmla="val 1704"/>
              </a:avLst>
            </a:prstGeom>
            <a:solidFill>
              <a:schemeClr val="bg1"/>
            </a:solidFill>
            <a:ln w="6350">
              <a:noFill/>
              <a:prstDash val="dash"/>
              <a:round/>
              <a:headEnd/>
              <a:tailEnd/>
            </a:ln>
          </p:spPr>
          <p:txBody>
            <a:bodyPr lIns="90000" tIns="0" rIns="90000" bIns="0" anchor="ctr"/>
            <a:lstStyle/>
            <a:p>
              <a:pPr marL="88900" indent="-88900" latinLnBrk="0">
                <a:lnSpc>
                  <a:spcPct val="110000"/>
                </a:lnSpc>
                <a:spcBef>
                  <a:spcPct val="30000"/>
                </a:spcBef>
                <a:spcAft>
                  <a:spcPct val="30000"/>
                </a:spcAft>
                <a:buClr>
                  <a:schemeClr val="tx1"/>
                </a:buClr>
                <a:buFontTx/>
                <a:buChar char="•"/>
              </a:pPr>
              <a:endParaRPr lang="ko-KR" altLang="en-US" sz="1000">
                <a:latin typeface="Arial" charset="0"/>
                <a:ea typeface="바탕" pitchFamily="18" charset="-127"/>
                <a:cs typeface="Arial" charset="0"/>
              </a:endParaRPr>
            </a:p>
          </p:txBody>
        </p:sp>
        <p:sp>
          <p:nvSpPr>
            <p:cNvPr id="1088" name="AutoShape 77"/>
            <p:cNvSpPr>
              <a:spLocks noChangeArrowheads="1"/>
            </p:cNvSpPr>
            <p:nvPr/>
          </p:nvSpPr>
          <p:spPr bwMode="auto">
            <a:xfrm>
              <a:off x="5450" y="3491"/>
              <a:ext cx="780" cy="367"/>
            </a:xfrm>
            <a:prstGeom prst="roundRect">
              <a:avLst>
                <a:gd name="adj" fmla="val 3199"/>
              </a:avLst>
            </a:prstGeom>
            <a:noFill/>
            <a:ln w="9525" algn="ctr">
              <a:noFill/>
              <a:round/>
              <a:headEnd/>
              <a:tailEnd/>
            </a:ln>
          </p:spPr>
          <p:txBody>
            <a:bodyPr lIns="18000" rIns="18000" anchor="ctr"/>
            <a:lstStyle/>
            <a:p>
              <a:pPr marL="85725" indent="-85725" latinLnBrk="0">
                <a:buSzPct val="80000"/>
              </a:pPr>
              <a:endParaRPr lang="en-US" altLang="ko-KR" sz="1000">
                <a:latin typeface="Arial" charset="0"/>
                <a:ea typeface="바탕" pitchFamily="18" charset="-127"/>
                <a:cs typeface="Arial" charset="0"/>
              </a:endParaRPr>
            </a:p>
          </p:txBody>
        </p:sp>
      </p:grpSp>
      <p:sp>
        <p:nvSpPr>
          <p:cNvPr id="1069" name="AutoShape 78"/>
          <p:cNvSpPr>
            <a:spLocks noChangeArrowheads="1"/>
          </p:cNvSpPr>
          <p:nvPr/>
        </p:nvSpPr>
        <p:spPr bwMode="auto">
          <a:xfrm>
            <a:off x="4684713" y="6197600"/>
            <a:ext cx="2173287" cy="569913"/>
          </a:xfrm>
          <a:prstGeom prst="roundRect">
            <a:avLst>
              <a:gd name="adj" fmla="val 3199"/>
            </a:avLst>
          </a:prstGeom>
          <a:noFill/>
          <a:ln w="9525" algn="ctr">
            <a:noFill/>
            <a:round/>
            <a:headEnd/>
            <a:tailEnd/>
          </a:ln>
        </p:spPr>
        <p:txBody>
          <a:bodyPr lIns="18000" rIns="18000" anchor="ctr"/>
          <a:lstStyle/>
          <a:p>
            <a:pPr marL="85725" indent="-85725" latinLnBrk="0">
              <a:buSzPct val="80000"/>
            </a:pPr>
            <a:r>
              <a:rPr lang="en-US" altLang="ko-KR" sz="1100">
                <a:latin typeface="Arial" charset="0"/>
                <a:ea typeface="바탕" pitchFamily="18" charset="-127"/>
                <a:cs typeface="Arial" charset="0"/>
              </a:rPr>
              <a:t>  - 신청인 본인이 직접 등록</a:t>
            </a:r>
          </a:p>
          <a:p>
            <a:pPr marL="85725" indent="-85725" latinLnBrk="0">
              <a:lnSpc>
                <a:spcPct val="160000"/>
              </a:lnSpc>
              <a:buSzPct val="80000"/>
            </a:pPr>
            <a:r>
              <a:rPr lang="en-US" altLang="ko-KR" sz="1100">
                <a:latin typeface="Arial" charset="0"/>
                <a:ea typeface="바탕" pitchFamily="18" charset="-127"/>
                <a:cs typeface="Arial" charset="0"/>
              </a:rPr>
              <a:t>  - 등록처 : 홈페이지 또는</a:t>
            </a:r>
          </a:p>
          <a:p>
            <a:pPr marL="85725" indent="-85725" latinLnBrk="0">
              <a:buSzPct val="80000"/>
            </a:pPr>
            <a:r>
              <a:rPr lang="en-US" altLang="ko-KR" sz="1100">
                <a:latin typeface="Arial" charset="0"/>
                <a:ea typeface="바탕" pitchFamily="18" charset="-127"/>
                <a:cs typeface="Arial" charset="0"/>
              </a:rPr>
              <a:t>                   ARS</a:t>
            </a:r>
            <a:endParaRPr lang="ko-KR" altLang="en-US" sz="1100">
              <a:latin typeface="Arial" charset="0"/>
              <a:ea typeface="바탕" pitchFamily="18" charset="-127"/>
              <a:cs typeface="Arial" charset="0"/>
            </a:endParaRPr>
          </a:p>
        </p:txBody>
      </p:sp>
      <p:sp>
        <p:nvSpPr>
          <p:cNvPr id="1070" name="AutoShape 79"/>
          <p:cNvSpPr>
            <a:spLocks noChangeArrowheads="1"/>
          </p:cNvSpPr>
          <p:nvPr/>
        </p:nvSpPr>
        <p:spPr bwMode="auto">
          <a:xfrm rot="16200000" flipH="1">
            <a:off x="5463381" y="4040982"/>
            <a:ext cx="182563" cy="1803400"/>
          </a:xfrm>
          <a:prstGeom prst="roundRect">
            <a:avLst>
              <a:gd name="adj" fmla="val 3593"/>
            </a:avLst>
          </a:prstGeom>
          <a:gradFill rotWithShape="0">
            <a:gsLst>
              <a:gs pos="0">
                <a:srgbClr val="F9F6E8"/>
              </a:gs>
              <a:gs pos="100000">
                <a:srgbClr val="E7DDA3"/>
              </a:gs>
            </a:gsLst>
            <a:lin ang="0" scaled="1"/>
          </a:gradFill>
          <a:ln w="9525" cap="rnd">
            <a:solidFill>
              <a:srgbClr val="999159"/>
            </a:solidFill>
            <a:round/>
            <a:headEnd/>
            <a:tailEnd/>
          </a:ln>
        </p:spPr>
        <p:txBody>
          <a:bodyPr vert="eaVert" rIns="90000" bIns="46800" anchor="ctr"/>
          <a:lstStyle/>
          <a:p>
            <a:pPr algn="ctr" latinLnBrk="0"/>
            <a:endParaRPr lang="ko-KR" altLang="en-US" sz="1200">
              <a:latin typeface="Arial" charset="0"/>
              <a:ea typeface="바탕" pitchFamily="18" charset="-127"/>
              <a:cs typeface="Arial" charset="0"/>
              <a:sym typeface="Wingdings 2" pitchFamily="18" charset="2"/>
            </a:endParaRPr>
          </a:p>
        </p:txBody>
      </p:sp>
      <p:grpSp>
        <p:nvGrpSpPr>
          <p:cNvPr id="1071" name="Group 80"/>
          <p:cNvGrpSpPr>
            <a:grpSpLocks/>
          </p:cNvGrpSpPr>
          <p:nvPr/>
        </p:nvGrpSpPr>
        <p:grpSpPr bwMode="auto">
          <a:xfrm>
            <a:off x="4660900" y="5080000"/>
            <a:ext cx="1801813" cy="608013"/>
            <a:chOff x="5425" y="3483"/>
            <a:chExt cx="896" cy="383"/>
          </a:xfrm>
        </p:grpSpPr>
        <p:sp>
          <p:nvSpPr>
            <p:cNvPr id="1083" name="AutoShape 81"/>
            <p:cNvSpPr>
              <a:spLocks noChangeArrowheads="1"/>
            </p:cNvSpPr>
            <p:nvPr/>
          </p:nvSpPr>
          <p:spPr bwMode="auto">
            <a:xfrm>
              <a:off x="5425" y="3483"/>
              <a:ext cx="896" cy="383"/>
            </a:xfrm>
            <a:prstGeom prst="roundRect">
              <a:avLst>
                <a:gd name="adj" fmla="val 2222"/>
              </a:avLst>
            </a:prstGeom>
            <a:solidFill>
              <a:srgbClr val="E5DAAD"/>
            </a:solidFill>
            <a:ln w="9525" cap="rnd">
              <a:solidFill>
                <a:srgbClr val="C0B06C"/>
              </a:solidFill>
              <a:round/>
              <a:headEnd/>
              <a:tailEnd/>
            </a:ln>
          </p:spPr>
          <p:txBody>
            <a:bodyPr rIns="126000" bIns="46800" anchor="ctr"/>
            <a:lstStyle/>
            <a:p>
              <a:pPr marL="98425" indent="-98425" algn="ctr" latinLnBrk="0">
                <a:lnSpc>
                  <a:spcPct val="110000"/>
                </a:lnSpc>
                <a:buClr>
                  <a:schemeClr val="tx1"/>
                </a:buClr>
                <a:buSzPct val="80000"/>
              </a:pPr>
              <a:endParaRPr lang="ko-KR" altLang="en-US" sz="1100">
                <a:latin typeface="Arial" charset="0"/>
                <a:ea typeface="바탕" pitchFamily="18" charset="-127"/>
                <a:cs typeface="Arial" charset="0"/>
              </a:endParaRPr>
            </a:p>
          </p:txBody>
        </p:sp>
        <p:sp>
          <p:nvSpPr>
            <p:cNvPr id="1084" name="AutoShape 82"/>
            <p:cNvSpPr>
              <a:spLocks noChangeArrowheads="1"/>
            </p:cNvSpPr>
            <p:nvPr/>
          </p:nvSpPr>
          <p:spPr bwMode="auto">
            <a:xfrm>
              <a:off x="5433" y="3491"/>
              <a:ext cx="880" cy="367"/>
            </a:xfrm>
            <a:prstGeom prst="roundRect">
              <a:avLst>
                <a:gd name="adj" fmla="val 1704"/>
              </a:avLst>
            </a:prstGeom>
            <a:solidFill>
              <a:schemeClr val="bg1"/>
            </a:solidFill>
            <a:ln w="6350">
              <a:noFill/>
              <a:prstDash val="dash"/>
              <a:round/>
              <a:headEnd/>
              <a:tailEnd/>
            </a:ln>
          </p:spPr>
          <p:txBody>
            <a:bodyPr lIns="90000" tIns="0" rIns="90000" bIns="0" anchor="ctr"/>
            <a:lstStyle/>
            <a:p>
              <a:pPr marL="88900" indent="-88900" latinLnBrk="0">
                <a:lnSpc>
                  <a:spcPct val="110000"/>
                </a:lnSpc>
                <a:spcBef>
                  <a:spcPct val="30000"/>
                </a:spcBef>
                <a:spcAft>
                  <a:spcPct val="30000"/>
                </a:spcAft>
                <a:buClr>
                  <a:schemeClr val="tx1"/>
                </a:buClr>
                <a:buFontTx/>
                <a:buChar char="•"/>
              </a:pPr>
              <a:endParaRPr lang="ko-KR" altLang="en-US" sz="1000">
                <a:latin typeface="Arial" charset="0"/>
                <a:ea typeface="바탕" pitchFamily="18" charset="-127"/>
                <a:cs typeface="Arial" charset="0"/>
              </a:endParaRPr>
            </a:p>
          </p:txBody>
        </p:sp>
        <p:sp>
          <p:nvSpPr>
            <p:cNvPr id="1085" name="AutoShape 83"/>
            <p:cNvSpPr>
              <a:spLocks noChangeArrowheads="1"/>
            </p:cNvSpPr>
            <p:nvPr/>
          </p:nvSpPr>
          <p:spPr bwMode="auto">
            <a:xfrm>
              <a:off x="5450" y="3491"/>
              <a:ext cx="780" cy="367"/>
            </a:xfrm>
            <a:prstGeom prst="roundRect">
              <a:avLst>
                <a:gd name="adj" fmla="val 3199"/>
              </a:avLst>
            </a:prstGeom>
            <a:noFill/>
            <a:ln w="9525" algn="ctr">
              <a:noFill/>
              <a:round/>
              <a:headEnd/>
              <a:tailEnd/>
            </a:ln>
          </p:spPr>
          <p:txBody>
            <a:bodyPr lIns="18000" rIns="18000" anchor="ctr"/>
            <a:lstStyle/>
            <a:p>
              <a:pPr marL="85725" indent="-85725" latinLnBrk="0">
                <a:buSzPct val="80000"/>
              </a:pPr>
              <a:endParaRPr lang="en-US" altLang="ko-KR" sz="1000">
                <a:latin typeface="Arial" charset="0"/>
                <a:ea typeface="바탕" pitchFamily="18" charset="-127"/>
                <a:cs typeface="Arial" charset="0"/>
              </a:endParaRPr>
            </a:p>
          </p:txBody>
        </p:sp>
      </p:grpSp>
      <p:sp>
        <p:nvSpPr>
          <p:cNvPr id="1072" name="AutoShape 84"/>
          <p:cNvSpPr>
            <a:spLocks noChangeArrowheads="1"/>
          </p:cNvSpPr>
          <p:nvPr/>
        </p:nvSpPr>
        <p:spPr bwMode="auto">
          <a:xfrm>
            <a:off x="4721225" y="5105400"/>
            <a:ext cx="1533525" cy="569913"/>
          </a:xfrm>
          <a:prstGeom prst="roundRect">
            <a:avLst>
              <a:gd name="adj" fmla="val 3199"/>
            </a:avLst>
          </a:prstGeom>
          <a:noFill/>
          <a:ln w="9525" algn="ctr">
            <a:noFill/>
            <a:round/>
            <a:headEnd/>
            <a:tailEnd/>
          </a:ln>
        </p:spPr>
        <p:txBody>
          <a:bodyPr lIns="18000" rIns="18000" anchor="ctr"/>
          <a:lstStyle/>
          <a:p>
            <a:pPr marL="85725" indent="-85725" latinLnBrk="0">
              <a:buSzPct val="80000"/>
            </a:pPr>
            <a:r>
              <a:rPr lang="en-US" altLang="ko-KR" sz="1100">
                <a:latin typeface="Arial" charset="0"/>
                <a:ea typeface="바탕" pitchFamily="18" charset="-127"/>
                <a:cs typeface="Arial" charset="0"/>
              </a:rPr>
              <a:t>- </a:t>
            </a:r>
            <a:r>
              <a:rPr lang="ko-KR" altLang="en-US" sz="1100">
                <a:latin typeface="Arial" charset="0"/>
                <a:ea typeface="바탕" pitchFamily="18" charset="-127"/>
                <a:cs typeface="Arial" charset="0"/>
              </a:rPr>
              <a:t>신청일로부터 </a:t>
            </a:r>
            <a:r>
              <a:rPr lang="en-US" altLang="ko-KR" sz="1100">
                <a:latin typeface="Arial" charset="0"/>
                <a:ea typeface="바탕" pitchFamily="18" charset="-127"/>
                <a:cs typeface="Arial" charset="0"/>
              </a:rPr>
              <a:t>15</a:t>
            </a:r>
            <a:r>
              <a:rPr lang="ko-KR" altLang="en-US" sz="1100">
                <a:latin typeface="Arial" charset="0"/>
                <a:ea typeface="바탕" pitchFamily="18" charset="-127"/>
                <a:cs typeface="Arial" charset="0"/>
              </a:rPr>
              <a:t>일內</a:t>
            </a:r>
          </a:p>
          <a:p>
            <a:pPr marL="85725" indent="-85725" latinLnBrk="0">
              <a:lnSpc>
                <a:spcPct val="20000"/>
              </a:lnSpc>
              <a:buSzPct val="80000"/>
            </a:pPr>
            <a:endParaRPr lang="en-US" altLang="ko-KR" sz="1100">
              <a:latin typeface="Arial" charset="0"/>
              <a:ea typeface="바탕" pitchFamily="18" charset="-127"/>
              <a:cs typeface="Arial" charset="0"/>
            </a:endParaRPr>
          </a:p>
          <a:p>
            <a:pPr marL="85725" indent="-85725" latinLnBrk="0">
              <a:buSzPct val="80000"/>
            </a:pPr>
            <a:r>
              <a:rPr lang="en-US" altLang="ko-KR" sz="1100">
                <a:latin typeface="Arial" charset="0"/>
                <a:ea typeface="바탕" pitchFamily="18" charset="-127"/>
                <a:cs typeface="Arial" charset="0"/>
              </a:rPr>
              <a:t>- </a:t>
            </a:r>
            <a:r>
              <a:rPr lang="ko-KR" altLang="en-US" sz="1100">
                <a:latin typeface="Arial" charset="0"/>
                <a:ea typeface="바탕" pitchFamily="18" charset="-127"/>
                <a:cs typeface="Arial" charset="0"/>
              </a:rPr>
              <a:t>수령지 </a:t>
            </a:r>
            <a:r>
              <a:rPr lang="en-US" altLang="ko-KR" sz="1100">
                <a:latin typeface="Arial" charset="0"/>
                <a:ea typeface="바탕" pitchFamily="18" charset="-127"/>
                <a:cs typeface="Arial" charset="0"/>
              </a:rPr>
              <a:t>: </a:t>
            </a:r>
            <a:r>
              <a:rPr lang="ko-KR" altLang="en-US" sz="1100">
                <a:latin typeface="Arial" charset="0"/>
                <a:ea typeface="바탕" pitchFamily="18" charset="-127"/>
                <a:cs typeface="Arial" charset="0"/>
              </a:rPr>
              <a:t>주민센터또는</a:t>
            </a:r>
          </a:p>
          <a:p>
            <a:pPr marL="85725" indent="-85725" latinLnBrk="0">
              <a:buSzPct val="80000"/>
            </a:pPr>
            <a:r>
              <a:rPr lang="ko-KR" altLang="en-US" sz="1100">
                <a:latin typeface="Arial" charset="0"/>
                <a:ea typeface="바탕" pitchFamily="18" charset="-127"/>
                <a:cs typeface="Arial" charset="0"/>
              </a:rPr>
              <a:t>               신한은행</a:t>
            </a:r>
          </a:p>
        </p:txBody>
      </p:sp>
      <p:sp>
        <p:nvSpPr>
          <p:cNvPr id="1094" name="Text Box 70"/>
          <p:cNvSpPr txBox="1">
            <a:spLocks noChangeArrowheads="1"/>
          </p:cNvSpPr>
          <p:nvPr/>
        </p:nvSpPr>
        <p:spPr bwMode="auto">
          <a:xfrm>
            <a:off x="5318125" y="4800600"/>
            <a:ext cx="4826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>
            <a:spAutoFit/>
          </a:bodyPr>
          <a:lstStyle/>
          <a:p>
            <a:pPr>
              <a:defRPr/>
            </a:pPr>
            <a:r>
              <a:rPr lang="ko-KR" altLang="en-US" sz="1200" b="1">
                <a:latin typeface="Arial" pitchFamily="34" charset="0"/>
                <a:ea typeface="바탕" pitchFamily="18" charset="-127"/>
                <a:cs typeface="Arial" pitchFamily="34" charset="0"/>
              </a:rPr>
              <a:t>교부</a:t>
            </a:r>
          </a:p>
        </p:txBody>
      </p:sp>
      <p:sp>
        <p:nvSpPr>
          <p:cNvPr id="1096" name="Text Box 72"/>
          <p:cNvSpPr txBox="1">
            <a:spLocks noChangeArrowheads="1"/>
          </p:cNvSpPr>
          <p:nvPr/>
        </p:nvSpPr>
        <p:spPr bwMode="auto">
          <a:xfrm>
            <a:off x="4962525" y="5895975"/>
            <a:ext cx="1165225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>
            <a:spAutoFit/>
          </a:bodyPr>
          <a:lstStyle/>
          <a:p>
            <a:pPr>
              <a:defRPr/>
            </a:pPr>
            <a:r>
              <a:rPr lang="ko-KR" altLang="en-US" sz="1200" b="1">
                <a:latin typeface="Arial" pitchFamily="34" charset="0"/>
                <a:ea typeface="바탕" pitchFamily="18" charset="-127"/>
                <a:cs typeface="Arial" pitchFamily="34" charset="0"/>
              </a:rPr>
              <a:t>카드 사용 등록</a:t>
            </a:r>
          </a:p>
        </p:txBody>
      </p:sp>
      <p:sp>
        <p:nvSpPr>
          <p:cNvPr id="1075" name="Rectangle 38"/>
          <p:cNvSpPr>
            <a:spLocks noChangeArrowheads="1"/>
          </p:cNvSpPr>
          <p:nvPr/>
        </p:nvSpPr>
        <p:spPr bwMode="auto">
          <a:xfrm>
            <a:off x="620713" y="7934325"/>
            <a:ext cx="5903912" cy="1233488"/>
          </a:xfrm>
          <a:prstGeom prst="rect">
            <a:avLst/>
          </a:prstGeom>
          <a:solidFill>
            <a:srgbClr val="EAEAEA"/>
          </a:solidFill>
          <a:ln w="9525" algn="ctr">
            <a:solidFill>
              <a:srgbClr val="C0C0C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ko-KR" altLang="ko-KR">
              <a:latin typeface="Arial" charset="0"/>
              <a:cs typeface="Arial" charset="0"/>
            </a:endParaRPr>
          </a:p>
        </p:txBody>
      </p:sp>
      <p:sp>
        <p:nvSpPr>
          <p:cNvPr id="1076" name="Rectangle 66"/>
          <p:cNvSpPr>
            <a:spLocks noChangeArrowheads="1"/>
          </p:cNvSpPr>
          <p:nvPr/>
        </p:nvSpPr>
        <p:spPr bwMode="auto">
          <a:xfrm>
            <a:off x="612775" y="7902575"/>
            <a:ext cx="5911850" cy="1209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rgbClr val="708688"/>
            </a:prstShdw>
          </a:effectLst>
        </p:spPr>
        <p:txBody>
          <a:bodyPr anchor="ctr">
            <a:spAutoFit/>
          </a:bodyPr>
          <a:lstStyle/>
          <a:p>
            <a:pPr algn="just" eaLnBrk="0" hangingPunct="0">
              <a:lnSpc>
                <a:spcPct val="130000"/>
              </a:lnSpc>
              <a:buFontTx/>
              <a:buChar char="•"/>
            </a:pPr>
            <a:r>
              <a:rPr lang="en-US" altLang="ko-KR" sz="1300">
                <a:solidFill>
                  <a:srgbClr val="000000"/>
                </a:solidFill>
                <a:latin typeface="Arial" charset="0"/>
                <a:ea typeface="바탕" pitchFamily="18" charset="-127"/>
                <a:cs typeface="Arial" charset="0"/>
              </a:rPr>
              <a:t> </a:t>
            </a:r>
            <a:r>
              <a:rPr lang="ko-KR" altLang="en-US" sz="1200">
                <a:solidFill>
                  <a:srgbClr val="000000"/>
                </a:solidFill>
                <a:latin typeface="Arial" charset="0"/>
                <a:ea typeface="바탕" pitchFamily="18" charset="-127"/>
                <a:cs typeface="Arial" charset="0"/>
              </a:rPr>
              <a:t>기초생활수급자 또는 법정차상위 대상자 본인 또는 보호자 또는 가구원 </a:t>
            </a:r>
            <a:r>
              <a:rPr lang="en-US" altLang="ko-KR" sz="1200">
                <a:solidFill>
                  <a:srgbClr val="000000"/>
                </a:solidFill>
                <a:latin typeface="Arial" charset="0"/>
                <a:ea typeface="바탕" pitchFamily="18" charset="-127"/>
                <a:cs typeface="Arial" charset="0"/>
              </a:rPr>
              <a:t>(</a:t>
            </a:r>
            <a:r>
              <a:rPr lang="ko-KR" altLang="en-US" sz="1200">
                <a:solidFill>
                  <a:srgbClr val="000000"/>
                </a:solidFill>
                <a:latin typeface="Arial" charset="0"/>
                <a:ea typeface="바탕" pitchFamily="18" charset="-127"/>
                <a:cs typeface="Arial" charset="0"/>
              </a:rPr>
              <a:t>만 </a:t>
            </a:r>
            <a:r>
              <a:rPr lang="en-US" altLang="ko-KR" sz="1200">
                <a:solidFill>
                  <a:srgbClr val="000000"/>
                </a:solidFill>
                <a:latin typeface="Arial" charset="0"/>
                <a:ea typeface="바탕" pitchFamily="18" charset="-127"/>
                <a:cs typeface="Arial" charset="0"/>
              </a:rPr>
              <a:t>18</a:t>
            </a:r>
            <a:r>
              <a:rPr lang="ko-KR" altLang="en-US" sz="1200">
                <a:solidFill>
                  <a:srgbClr val="000000"/>
                </a:solidFill>
                <a:latin typeface="Arial" charset="0"/>
                <a:ea typeface="바탕" pitchFamily="18" charset="-127"/>
                <a:cs typeface="Arial" charset="0"/>
              </a:rPr>
              <a:t>세</a:t>
            </a:r>
            <a:endParaRPr lang="en-US" altLang="ko-KR" sz="1200">
              <a:solidFill>
                <a:srgbClr val="000000"/>
              </a:solidFill>
              <a:latin typeface="Arial" charset="0"/>
              <a:ea typeface="바탕" pitchFamily="18" charset="-127"/>
              <a:cs typeface="Arial" charset="0"/>
            </a:endParaRPr>
          </a:p>
          <a:p>
            <a:pPr algn="just" eaLnBrk="0" hangingPunct="0">
              <a:lnSpc>
                <a:spcPct val="130000"/>
              </a:lnSpc>
            </a:pPr>
            <a:r>
              <a:rPr lang="en-US" altLang="ko-KR" sz="1200">
                <a:solidFill>
                  <a:srgbClr val="000000"/>
                </a:solidFill>
                <a:latin typeface="Arial" charset="0"/>
                <a:ea typeface="바탕" pitchFamily="18" charset="-127"/>
                <a:cs typeface="Arial" charset="0"/>
              </a:rPr>
              <a:t> </a:t>
            </a:r>
            <a:r>
              <a:rPr lang="ko-KR" altLang="en-US" sz="1200">
                <a:solidFill>
                  <a:srgbClr val="000000"/>
                </a:solidFill>
                <a:latin typeface="Arial" charset="0"/>
                <a:ea typeface="바탕" pitchFamily="18" charset="-127"/>
                <a:cs typeface="Arial" charset="0"/>
              </a:rPr>
              <a:t> 이상</a:t>
            </a:r>
            <a:r>
              <a:rPr lang="en-US" altLang="ko-KR" sz="1200">
                <a:solidFill>
                  <a:srgbClr val="000000"/>
                </a:solidFill>
                <a:latin typeface="Arial" charset="0"/>
                <a:ea typeface="바탕" pitchFamily="18" charset="-127"/>
                <a:cs typeface="Arial" charset="0"/>
              </a:rPr>
              <a:t>)</a:t>
            </a:r>
            <a:r>
              <a:rPr lang="ko-KR" altLang="en-US" sz="1200">
                <a:solidFill>
                  <a:srgbClr val="000000"/>
                </a:solidFill>
                <a:latin typeface="Arial" charset="0"/>
                <a:ea typeface="바탕" pitchFamily="18" charset="-127"/>
                <a:cs typeface="Arial" charset="0"/>
              </a:rPr>
              <a:t>이 </a:t>
            </a:r>
            <a:r>
              <a:rPr lang="ko-KR" altLang="en-US" sz="1300" b="1" u="sng">
                <a:solidFill>
                  <a:srgbClr val="000000"/>
                </a:solidFill>
                <a:latin typeface="Arial" charset="0"/>
                <a:ea typeface="HY견명조" pitchFamily="18" charset="-127"/>
                <a:cs typeface="Arial" charset="0"/>
              </a:rPr>
              <a:t>읍면동사무소에 방문하여 신청서</a:t>
            </a:r>
            <a:r>
              <a:rPr lang="en-US" altLang="ko-KR" sz="1300" b="1" u="sng">
                <a:solidFill>
                  <a:srgbClr val="000000"/>
                </a:solidFill>
                <a:latin typeface="Arial" charset="0"/>
                <a:ea typeface="HY견명조" pitchFamily="18" charset="-127"/>
                <a:cs typeface="Arial" charset="0"/>
              </a:rPr>
              <a:t>(</a:t>
            </a:r>
            <a:r>
              <a:rPr lang="ko-KR" altLang="en-US" sz="1300" b="1" u="sng">
                <a:solidFill>
                  <a:srgbClr val="000000"/>
                </a:solidFill>
                <a:latin typeface="Arial" charset="0"/>
                <a:ea typeface="HY견명조" pitchFamily="18" charset="-127"/>
                <a:cs typeface="Arial" charset="0"/>
              </a:rPr>
              <a:t>별첨</a:t>
            </a:r>
            <a:r>
              <a:rPr lang="en-US" altLang="ko-KR" sz="1300" b="1" u="sng">
                <a:solidFill>
                  <a:srgbClr val="000000"/>
                </a:solidFill>
                <a:latin typeface="Arial" charset="0"/>
                <a:ea typeface="HY견명조" pitchFamily="18" charset="-127"/>
                <a:cs typeface="Arial" charset="0"/>
              </a:rPr>
              <a:t>:</a:t>
            </a:r>
            <a:r>
              <a:rPr lang="ko-KR" altLang="en-US" sz="1300" b="1" u="sng">
                <a:solidFill>
                  <a:srgbClr val="000000"/>
                </a:solidFill>
                <a:latin typeface="Arial" charset="0"/>
                <a:ea typeface="HY견명조" pitchFamily="18" charset="-127"/>
                <a:cs typeface="Arial" charset="0"/>
              </a:rPr>
              <a:t>제</a:t>
            </a:r>
            <a:r>
              <a:rPr lang="en-US" altLang="ko-KR" sz="1300" b="1" u="sng">
                <a:solidFill>
                  <a:srgbClr val="000000"/>
                </a:solidFill>
                <a:latin typeface="Arial" charset="0"/>
                <a:ea typeface="HY견명조" pitchFamily="18" charset="-127"/>
                <a:cs typeface="Arial" charset="0"/>
              </a:rPr>
              <a:t>1</a:t>
            </a:r>
            <a:r>
              <a:rPr lang="ko-KR" altLang="en-US" sz="1300" b="1" u="sng">
                <a:solidFill>
                  <a:srgbClr val="000000"/>
                </a:solidFill>
                <a:latin typeface="Arial" charset="0"/>
                <a:ea typeface="HY견명조" pitchFamily="18" charset="-127"/>
                <a:cs typeface="Arial" charset="0"/>
              </a:rPr>
              <a:t>호서식</a:t>
            </a:r>
            <a:r>
              <a:rPr lang="en-US" altLang="ko-KR" sz="1300" b="1" u="sng">
                <a:solidFill>
                  <a:srgbClr val="000000"/>
                </a:solidFill>
                <a:latin typeface="Arial" charset="0"/>
                <a:ea typeface="HY견명조" pitchFamily="18" charset="-127"/>
                <a:cs typeface="Arial" charset="0"/>
              </a:rPr>
              <a:t>) </a:t>
            </a:r>
            <a:r>
              <a:rPr lang="ko-KR" altLang="en-US" sz="1300" b="1" u="sng">
                <a:solidFill>
                  <a:srgbClr val="000000"/>
                </a:solidFill>
                <a:latin typeface="Arial" charset="0"/>
                <a:ea typeface="HY견명조" pitchFamily="18" charset="-127"/>
                <a:cs typeface="Arial" charset="0"/>
              </a:rPr>
              <a:t>작성 후</a:t>
            </a:r>
            <a:r>
              <a:rPr lang="en-US" altLang="ko-KR" sz="1300" b="1" u="sng">
                <a:solidFill>
                  <a:srgbClr val="000000"/>
                </a:solidFill>
                <a:latin typeface="Arial" charset="0"/>
                <a:ea typeface="HY견명조" pitchFamily="18" charset="-127"/>
                <a:cs typeface="Arial" charset="0"/>
              </a:rPr>
              <a:t>,</a:t>
            </a:r>
          </a:p>
          <a:p>
            <a:pPr algn="just" eaLnBrk="0" hangingPunct="0">
              <a:lnSpc>
                <a:spcPct val="130000"/>
              </a:lnSpc>
            </a:pPr>
            <a:r>
              <a:rPr lang="en-US" altLang="ko-KR" sz="1300" b="1">
                <a:solidFill>
                  <a:srgbClr val="000000"/>
                </a:solidFill>
                <a:latin typeface="Arial" charset="0"/>
                <a:ea typeface="HY견명조" pitchFamily="18" charset="-127"/>
                <a:cs typeface="Arial" charset="0"/>
              </a:rPr>
              <a:t>   </a:t>
            </a:r>
            <a:r>
              <a:rPr lang="ko-KR" altLang="en-US" sz="1300" b="1" u="sng">
                <a:solidFill>
                  <a:srgbClr val="000000"/>
                </a:solidFill>
                <a:latin typeface="Arial" charset="0"/>
                <a:ea typeface="HY견명조" pitchFamily="18" charset="-127"/>
                <a:cs typeface="Arial" charset="0"/>
              </a:rPr>
              <a:t>담당자에게 제출</a:t>
            </a:r>
            <a:endParaRPr lang="en-US" altLang="ko-KR" sz="1300" b="1" u="sng">
              <a:solidFill>
                <a:srgbClr val="000000"/>
              </a:solidFill>
              <a:latin typeface="Arial" charset="0"/>
              <a:ea typeface="HY견명조" pitchFamily="18" charset="-127"/>
              <a:cs typeface="Arial" charset="0"/>
            </a:endParaRPr>
          </a:p>
          <a:p>
            <a:pPr algn="just" eaLnBrk="0" hangingPunct="0">
              <a:lnSpc>
                <a:spcPts val="600"/>
              </a:lnSpc>
            </a:pPr>
            <a:endParaRPr lang="ko-KR" altLang="en-US" sz="1300" b="1" u="sng">
              <a:latin typeface="Arial" charset="0"/>
              <a:ea typeface="HY견명조" pitchFamily="18" charset="-127"/>
              <a:cs typeface="Arial" charset="0"/>
            </a:endParaRPr>
          </a:p>
          <a:p>
            <a:pPr algn="just" eaLnBrk="0" latinLnBrk="0" hangingPunct="0">
              <a:lnSpc>
                <a:spcPct val="130000"/>
              </a:lnSpc>
              <a:buFontTx/>
              <a:buChar char="•"/>
            </a:pPr>
            <a:r>
              <a:rPr lang="en-US" altLang="ko-KR" sz="1300">
                <a:solidFill>
                  <a:srgbClr val="000000"/>
                </a:solidFill>
                <a:latin typeface="Arial" charset="0"/>
                <a:ea typeface="바탕" pitchFamily="18" charset="-127"/>
                <a:cs typeface="Arial" charset="0"/>
              </a:rPr>
              <a:t> </a:t>
            </a:r>
            <a:r>
              <a:rPr lang="en-US" altLang="ko-KR" sz="1300" b="1" u="sng">
                <a:solidFill>
                  <a:srgbClr val="000000"/>
                </a:solidFill>
                <a:latin typeface="Arial" charset="0"/>
                <a:ea typeface="HY견명조" pitchFamily="18" charset="-127"/>
                <a:cs typeface="Arial" charset="0"/>
              </a:rPr>
              <a:t>1</a:t>
            </a:r>
            <a:r>
              <a:rPr lang="ko-KR" altLang="en-US" sz="1300" b="1" u="sng">
                <a:solidFill>
                  <a:srgbClr val="000000"/>
                </a:solidFill>
                <a:latin typeface="Arial" charset="0"/>
                <a:ea typeface="HY견명조" pitchFamily="18" charset="-127"/>
                <a:cs typeface="Arial" charset="0"/>
              </a:rPr>
              <a:t>가구당 카드 </a:t>
            </a:r>
            <a:r>
              <a:rPr lang="en-US" altLang="ko-KR" sz="1300" b="1" u="sng">
                <a:solidFill>
                  <a:srgbClr val="000000"/>
                </a:solidFill>
                <a:latin typeface="Arial" charset="0"/>
                <a:ea typeface="HY견명조" pitchFamily="18" charset="-127"/>
                <a:cs typeface="Arial" charset="0"/>
              </a:rPr>
              <a:t>1</a:t>
            </a:r>
            <a:r>
              <a:rPr lang="ko-KR" altLang="en-US" sz="1300" b="1" u="sng">
                <a:solidFill>
                  <a:srgbClr val="000000"/>
                </a:solidFill>
                <a:latin typeface="Arial" charset="0"/>
                <a:ea typeface="HY견명조" pitchFamily="18" charset="-127"/>
                <a:cs typeface="Arial" charset="0"/>
              </a:rPr>
              <a:t>매</a:t>
            </a:r>
            <a:r>
              <a:rPr lang="en-US" altLang="ko-KR" sz="1300" b="1" u="sng">
                <a:solidFill>
                  <a:srgbClr val="000000"/>
                </a:solidFill>
                <a:latin typeface="Arial" charset="0"/>
                <a:ea typeface="HY견명조" pitchFamily="18" charset="-127"/>
                <a:cs typeface="Arial" charset="0"/>
              </a:rPr>
              <a:t>(5</a:t>
            </a:r>
            <a:r>
              <a:rPr lang="ko-KR" altLang="en-US" sz="1300" b="1" u="sng">
                <a:solidFill>
                  <a:srgbClr val="000000"/>
                </a:solidFill>
                <a:latin typeface="Arial" charset="0"/>
                <a:ea typeface="HY견명조" pitchFamily="18" charset="-127"/>
                <a:cs typeface="Arial" charset="0"/>
              </a:rPr>
              <a:t>만원</a:t>
            </a:r>
            <a:r>
              <a:rPr lang="en-US" altLang="ko-KR" sz="1300" b="1" u="sng">
                <a:solidFill>
                  <a:srgbClr val="000000"/>
                </a:solidFill>
                <a:latin typeface="Arial" charset="0"/>
                <a:ea typeface="HY견명조" pitchFamily="18" charset="-127"/>
                <a:cs typeface="Arial" charset="0"/>
              </a:rPr>
              <a:t>) </a:t>
            </a:r>
            <a:r>
              <a:rPr lang="ko-KR" altLang="en-US" sz="1300" b="1" u="sng">
                <a:solidFill>
                  <a:srgbClr val="000000"/>
                </a:solidFill>
                <a:latin typeface="Arial" charset="0"/>
                <a:ea typeface="HY견명조" pitchFamily="18" charset="-127"/>
                <a:cs typeface="Arial" charset="0"/>
              </a:rPr>
              <a:t>신청 가능</a:t>
            </a:r>
            <a:r>
              <a:rPr lang="ko-KR" altLang="en-US" sz="1300" b="1">
                <a:solidFill>
                  <a:srgbClr val="000000"/>
                </a:solidFill>
                <a:latin typeface="Arial" charset="0"/>
                <a:ea typeface="HY견명조" pitchFamily="18" charset="-127"/>
                <a:cs typeface="Arial" charset="0"/>
              </a:rPr>
              <a:t> </a:t>
            </a:r>
            <a:r>
              <a:rPr lang="en-US" altLang="ko-KR" sz="1200">
                <a:solidFill>
                  <a:srgbClr val="000000"/>
                </a:solidFill>
                <a:latin typeface="Arial" charset="0"/>
                <a:ea typeface="바탕" pitchFamily="18" charset="-127"/>
                <a:cs typeface="Arial" charset="0"/>
              </a:rPr>
              <a:t>(</a:t>
            </a:r>
            <a:r>
              <a:rPr lang="ko-KR" altLang="en-US" sz="1200">
                <a:solidFill>
                  <a:srgbClr val="000000"/>
                </a:solidFill>
                <a:latin typeface="Arial" charset="0"/>
                <a:ea typeface="바탕" pitchFamily="18" charset="-127"/>
                <a:cs typeface="Arial" charset="0"/>
              </a:rPr>
              <a:t>가구원 추가 지급은 추후 검토</a:t>
            </a:r>
            <a:r>
              <a:rPr lang="en-US" altLang="ko-KR" sz="1200">
                <a:solidFill>
                  <a:srgbClr val="000000"/>
                </a:solidFill>
                <a:latin typeface="Arial" charset="0"/>
                <a:ea typeface="바탕" pitchFamily="18" charset="-127"/>
                <a:cs typeface="Arial" charset="0"/>
              </a:rPr>
              <a:t>)</a:t>
            </a:r>
            <a:endParaRPr lang="en-US" altLang="ko-KR" sz="1200">
              <a:latin typeface="Arial" charset="0"/>
              <a:ea typeface="바탕" pitchFamily="18" charset="-127"/>
              <a:cs typeface="Arial" charset="0"/>
            </a:endParaRPr>
          </a:p>
        </p:txBody>
      </p:sp>
      <p:sp>
        <p:nvSpPr>
          <p:cNvPr id="1099" name="Rectangle 75"/>
          <p:cNvSpPr>
            <a:spLocks noChangeArrowheads="1"/>
          </p:cNvSpPr>
          <p:nvPr/>
        </p:nvSpPr>
        <p:spPr bwMode="auto">
          <a:xfrm>
            <a:off x="500063" y="9142413"/>
            <a:ext cx="5903912" cy="531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>
            <a:spAutoFit/>
          </a:bodyPr>
          <a:lstStyle/>
          <a:p>
            <a:pPr algn="just" eaLnBrk="0" latinLnBrk="0" hangingPunct="0">
              <a:lnSpc>
                <a:spcPct val="130000"/>
              </a:lnSpc>
              <a:defRPr/>
            </a:pPr>
            <a:r>
              <a:rPr lang="en-US" altLang="ko-KR" sz="1100" dirty="0">
                <a:solidFill>
                  <a:srgbClr val="000000"/>
                </a:solidFill>
                <a:latin typeface="Arial" pitchFamily="34" charset="0"/>
                <a:ea typeface="바탕" pitchFamily="18" charset="-127"/>
                <a:cs typeface="Arial" pitchFamily="34" charset="0"/>
              </a:rPr>
              <a:t>    ※ </a:t>
            </a:r>
            <a:r>
              <a:rPr lang="ko-KR" altLang="en-US" sz="1100" dirty="0">
                <a:solidFill>
                  <a:srgbClr val="000000"/>
                </a:solidFill>
                <a:latin typeface="Arial" pitchFamily="34" charset="0"/>
                <a:ea typeface="바탕" pitchFamily="18" charset="-127"/>
                <a:cs typeface="Arial" pitchFamily="34" charset="0"/>
              </a:rPr>
              <a:t>신청서에는 </a:t>
            </a:r>
            <a:r>
              <a:rPr lang="ko-KR" altLang="en-US" sz="1100" dirty="0" err="1">
                <a:solidFill>
                  <a:srgbClr val="000000"/>
                </a:solidFill>
                <a:latin typeface="Arial" pitchFamily="34" charset="0"/>
                <a:ea typeface="바탕" pitchFamily="18" charset="-127"/>
                <a:cs typeface="Arial" pitchFamily="34" charset="0"/>
              </a:rPr>
              <a:t>기초생활수급자</a:t>
            </a:r>
            <a:r>
              <a:rPr lang="ko-KR" altLang="en-US" sz="1100" dirty="0">
                <a:solidFill>
                  <a:srgbClr val="000000"/>
                </a:solidFill>
                <a:latin typeface="Arial" pitchFamily="34" charset="0"/>
                <a:ea typeface="바탕" pitchFamily="18" charset="-127"/>
                <a:cs typeface="Arial" pitchFamily="34" charset="0"/>
              </a:rPr>
              <a:t> 또는 </a:t>
            </a:r>
            <a:r>
              <a:rPr lang="ko-KR" altLang="en-US" sz="1100" dirty="0" err="1">
                <a:solidFill>
                  <a:srgbClr val="000000"/>
                </a:solidFill>
                <a:latin typeface="Arial" pitchFamily="34" charset="0"/>
                <a:ea typeface="바탕" pitchFamily="18" charset="-127"/>
                <a:cs typeface="Arial" pitchFamily="34" charset="0"/>
              </a:rPr>
              <a:t>차상위계층</a:t>
            </a:r>
            <a:r>
              <a:rPr lang="ko-KR" altLang="en-US" sz="1100" dirty="0">
                <a:solidFill>
                  <a:srgbClr val="000000"/>
                </a:solidFill>
                <a:latin typeface="Arial" pitchFamily="34" charset="0"/>
                <a:ea typeface="바탕" pitchFamily="18" charset="-127"/>
                <a:cs typeface="Arial" pitchFamily="34" charset="0"/>
              </a:rPr>
              <a:t> 증명서 첨부</a:t>
            </a:r>
          </a:p>
          <a:p>
            <a:pPr algn="just" eaLnBrk="0" latinLnBrk="0" hangingPunct="0">
              <a:lnSpc>
                <a:spcPct val="130000"/>
              </a:lnSpc>
              <a:defRPr/>
            </a:pPr>
            <a:r>
              <a:rPr lang="en-US" altLang="ko-KR" sz="1100" dirty="0">
                <a:solidFill>
                  <a:srgbClr val="000000"/>
                </a:solidFill>
                <a:latin typeface="Arial" pitchFamily="34" charset="0"/>
                <a:ea typeface="바탕" pitchFamily="18" charset="-127"/>
                <a:cs typeface="Arial" pitchFamily="34" charset="0"/>
              </a:rPr>
              <a:t>         </a:t>
            </a:r>
            <a:r>
              <a:rPr lang="ko-KR" altLang="en-US" sz="1100" dirty="0">
                <a:solidFill>
                  <a:srgbClr val="000000"/>
                </a:solidFill>
                <a:latin typeface="Arial" pitchFamily="34" charset="0"/>
                <a:ea typeface="바탕" pitchFamily="18" charset="-127"/>
                <a:cs typeface="Arial" pitchFamily="34" charset="0"/>
              </a:rPr>
              <a:t>☞ </a:t>
            </a:r>
            <a:r>
              <a:rPr lang="ko-KR" altLang="en-US" sz="1100" dirty="0" err="1">
                <a:latin typeface="Arial" pitchFamily="34" charset="0"/>
                <a:ea typeface="바탕" pitchFamily="18" charset="-127"/>
                <a:cs typeface="Arial" pitchFamily="34" charset="0"/>
              </a:rPr>
              <a:t>행복이음망</a:t>
            </a:r>
            <a:r>
              <a:rPr lang="ko-KR" altLang="en-US" sz="1100" dirty="0">
                <a:latin typeface="Arial" pitchFamily="34" charset="0"/>
                <a:ea typeface="바탕" pitchFamily="18" charset="-127"/>
                <a:cs typeface="Arial" pitchFamily="34" charset="0"/>
              </a:rPr>
              <a:t> 조회에 약 </a:t>
            </a:r>
            <a:r>
              <a:rPr lang="en-US" altLang="ko-KR" sz="1100" dirty="0">
                <a:latin typeface="Arial" pitchFamily="34" charset="0"/>
                <a:ea typeface="바탕" pitchFamily="18" charset="-127"/>
                <a:cs typeface="Arial" pitchFamily="34" charset="0"/>
              </a:rPr>
              <a:t>3</a:t>
            </a:r>
            <a:r>
              <a:rPr lang="ko-KR" altLang="en-US" sz="1100" dirty="0">
                <a:latin typeface="Arial" pitchFamily="34" charset="0"/>
                <a:ea typeface="바탕" pitchFamily="18" charset="-127"/>
                <a:cs typeface="Arial" pitchFamily="34" charset="0"/>
              </a:rPr>
              <a:t>일 소요되어 오프라인에 한하여 서면확인으로 대체</a:t>
            </a:r>
            <a:endParaRPr lang="en-US" altLang="ko-KR" sz="1100" dirty="0">
              <a:latin typeface="Arial" pitchFamily="34" charset="0"/>
              <a:ea typeface="바탕" pitchFamily="18" charset="-127"/>
              <a:cs typeface="Arial" pitchFamily="34" charset="0"/>
            </a:endParaRPr>
          </a:p>
        </p:txBody>
      </p:sp>
      <p:sp>
        <p:nvSpPr>
          <p:cNvPr id="1078" name="Text Box 6"/>
          <p:cNvSpPr txBox="1">
            <a:spLocks noChangeArrowheads="1"/>
          </p:cNvSpPr>
          <p:nvPr/>
        </p:nvSpPr>
        <p:spPr bwMode="auto">
          <a:xfrm>
            <a:off x="260350" y="539750"/>
            <a:ext cx="3255963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ko-KR">
                <a:latin typeface="Arial" charset="0"/>
                <a:ea typeface="바탕" pitchFamily="18" charset="-127"/>
                <a:cs typeface="Arial" charset="0"/>
              </a:rPr>
              <a:t>Ⅰ. </a:t>
            </a:r>
            <a:r>
              <a:rPr lang="ko-KR" altLang="en-US" b="1">
                <a:latin typeface="Arial" charset="0"/>
                <a:ea typeface="바탕" pitchFamily="18" charset="-127"/>
                <a:cs typeface="Arial" charset="0"/>
              </a:rPr>
              <a:t>문화카드 정의 및 신청절차 </a:t>
            </a:r>
          </a:p>
        </p:txBody>
      </p:sp>
      <p:sp>
        <p:nvSpPr>
          <p:cNvPr id="1079" name="Rectangle 35"/>
          <p:cNvSpPr>
            <a:spLocks noChangeArrowheads="1"/>
          </p:cNvSpPr>
          <p:nvPr/>
        </p:nvSpPr>
        <p:spPr bwMode="auto">
          <a:xfrm>
            <a:off x="3175" y="0"/>
            <a:ext cx="6883400" cy="344488"/>
          </a:xfrm>
          <a:prstGeom prst="rect">
            <a:avLst/>
          </a:prstGeom>
          <a:gradFill rotWithShape="1">
            <a:gsLst>
              <a:gs pos="0">
                <a:srgbClr val="3366FF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>
              <a:latin typeface="Arial" charset="0"/>
              <a:ea typeface="바탕" pitchFamily="18" charset="-127"/>
              <a:cs typeface="Arial" charset="0"/>
            </a:endParaRPr>
          </a:p>
        </p:txBody>
      </p:sp>
      <p:sp>
        <p:nvSpPr>
          <p:cNvPr id="1080" name="Rectangle 35"/>
          <p:cNvSpPr>
            <a:spLocks noChangeArrowheads="1"/>
          </p:cNvSpPr>
          <p:nvPr/>
        </p:nvSpPr>
        <p:spPr bwMode="auto">
          <a:xfrm>
            <a:off x="58738" y="0"/>
            <a:ext cx="6107112" cy="344488"/>
          </a:xfrm>
          <a:prstGeom prst="rect">
            <a:avLst/>
          </a:prstGeom>
          <a:gradFill rotWithShape="1">
            <a:gsLst>
              <a:gs pos="0">
                <a:srgbClr val="3366FF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>
              <a:latin typeface="Arial" charset="0"/>
              <a:ea typeface="바탕" pitchFamily="18" charset="-127"/>
              <a:cs typeface="Arial" charset="0"/>
            </a:endParaRPr>
          </a:p>
        </p:txBody>
      </p:sp>
      <p:pic>
        <p:nvPicPr>
          <p:cNvPr id="1081" name="Picture 79" descr="문화체육관광부 로고">
            <a:hlinkClick r:id="rId14"/>
          </p:cNvPr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5181600" y="0"/>
            <a:ext cx="1676400" cy="36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082" name="AutoShape 445"/>
          <p:cNvCxnSpPr>
            <a:cxnSpLocks noChangeShapeType="1"/>
          </p:cNvCxnSpPr>
          <p:nvPr/>
        </p:nvCxnSpPr>
        <p:spPr bwMode="auto">
          <a:xfrm rot="10800000" flipV="1">
            <a:off x="1357313" y="3095625"/>
            <a:ext cx="500062" cy="3175"/>
          </a:xfrm>
          <a:prstGeom prst="bentConnector3">
            <a:avLst>
              <a:gd name="adj1" fmla="val 9366"/>
            </a:avLst>
          </a:prstGeom>
          <a:noFill/>
          <a:ln w="12700">
            <a:solidFill>
              <a:schemeClr val="tx1"/>
            </a:solidFill>
            <a:miter lim="800000"/>
            <a:headEnd type="triangle" w="med" len="med"/>
            <a:tailEnd/>
          </a:ln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Rectangle 2"/>
          <p:cNvSpPr>
            <a:spLocks noChangeArrowheads="1"/>
          </p:cNvSpPr>
          <p:nvPr/>
        </p:nvSpPr>
        <p:spPr bwMode="auto">
          <a:xfrm>
            <a:off x="1588" y="1588"/>
            <a:ext cx="6877050" cy="9906000"/>
          </a:xfrm>
          <a:prstGeom prst="rect">
            <a:avLst/>
          </a:prstGeom>
          <a:solidFill>
            <a:srgbClr val="EAEAEA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>
              <a:latin typeface="Century Gothic" pitchFamily="34" charset="0"/>
              <a:ea typeface="바탕" pitchFamily="18" charset="-127"/>
              <a:cs typeface="Arial" charset="0"/>
            </a:endParaRPr>
          </a:p>
        </p:txBody>
      </p:sp>
      <p:sp>
        <p:nvSpPr>
          <p:cNvPr id="2053" name="Rectangle 13"/>
          <p:cNvSpPr>
            <a:spLocks noChangeArrowheads="1"/>
          </p:cNvSpPr>
          <p:nvPr/>
        </p:nvSpPr>
        <p:spPr bwMode="auto">
          <a:xfrm>
            <a:off x="182563" y="1208088"/>
            <a:ext cx="6480175" cy="8424862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>
              <a:latin typeface="Century Gothic" pitchFamily="34" charset="0"/>
              <a:ea typeface="바탕" pitchFamily="18" charset="-127"/>
              <a:cs typeface="Arial" charset="0"/>
            </a:endParaRPr>
          </a:p>
        </p:txBody>
      </p:sp>
      <p:sp>
        <p:nvSpPr>
          <p:cNvPr id="2054" name="AutoShape 26"/>
          <p:cNvSpPr>
            <a:spLocks noChangeArrowheads="1"/>
          </p:cNvSpPr>
          <p:nvPr/>
        </p:nvSpPr>
        <p:spPr bwMode="auto">
          <a:xfrm>
            <a:off x="6003925" y="9755188"/>
            <a:ext cx="701675" cy="141287"/>
          </a:xfrm>
          <a:prstGeom prst="roundRect">
            <a:avLst>
              <a:gd name="adj" fmla="val 50000"/>
            </a:avLst>
          </a:prstGeom>
          <a:solidFill>
            <a:srgbClr val="3333CC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ko-KR" altLang="ko-KR" sz="2400">
              <a:solidFill>
                <a:schemeClr val="bg1"/>
              </a:solidFill>
              <a:latin typeface="Century Gothic" pitchFamily="34" charset="0"/>
              <a:ea typeface="바탕" pitchFamily="18" charset="-127"/>
              <a:cs typeface="Arial" charset="0"/>
            </a:endParaRPr>
          </a:p>
        </p:txBody>
      </p:sp>
      <p:sp>
        <p:nvSpPr>
          <p:cNvPr id="2055" name="Text Box 27"/>
          <p:cNvSpPr txBox="1">
            <a:spLocks noChangeArrowheads="1"/>
          </p:cNvSpPr>
          <p:nvPr/>
        </p:nvSpPr>
        <p:spPr bwMode="auto">
          <a:xfrm>
            <a:off x="6229350" y="9702800"/>
            <a:ext cx="247650" cy="2286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pPr algn="ctr" eaLnBrk="0" latinLnBrk="0" hangingPunct="0"/>
            <a:fld id="{B3514AC6-02C1-428F-9F38-FDF189A26AE6}" type="slidenum">
              <a:rPr kumimoji="0" lang="en-US" altLang="ko-KR" sz="900">
                <a:solidFill>
                  <a:srgbClr val="FFFFFF"/>
                </a:solidFill>
                <a:latin typeface="Century Gothic" pitchFamily="34" charset="0"/>
                <a:ea typeface="바탕" pitchFamily="18" charset="-127"/>
                <a:cs typeface="Arial" charset="0"/>
              </a:rPr>
              <a:pPr algn="ctr" eaLnBrk="0" latinLnBrk="0" hangingPunct="0"/>
              <a:t>3</a:t>
            </a:fld>
            <a:endParaRPr kumimoji="0" lang="en-US" altLang="ko-KR" sz="900">
              <a:solidFill>
                <a:srgbClr val="FFFFFF"/>
              </a:solidFill>
              <a:latin typeface="Century Gothic" pitchFamily="34" charset="0"/>
              <a:ea typeface="바탕" pitchFamily="18" charset="-127"/>
              <a:cs typeface="Arial" charset="0"/>
            </a:endParaRPr>
          </a:p>
        </p:txBody>
      </p:sp>
      <p:sp>
        <p:nvSpPr>
          <p:cNvPr id="2056" name="Text Box 28"/>
          <p:cNvSpPr txBox="1">
            <a:spLocks noChangeArrowheads="1"/>
          </p:cNvSpPr>
          <p:nvPr/>
        </p:nvSpPr>
        <p:spPr bwMode="auto">
          <a:xfrm>
            <a:off x="374650" y="9656763"/>
            <a:ext cx="2041525" cy="163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85597" tIns="42798" rIns="85597" bIns="42798">
            <a:spAutoFit/>
          </a:bodyPr>
          <a:lstStyle/>
          <a:p>
            <a:pPr eaLnBrk="0" latinLnBrk="0" hangingPunct="0"/>
            <a:r>
              <a:rPr kumimoji="0" lang="en-US" altLang="ko-KR" sz="500">
                <a:solidFill>
                  <a:srgbClr val="000000"/>
                </a:solidFill>
                <a:latin typeface="Century Gothic" pitchFamily="34" charset="0"/>
                <a:ea typeface="바탕" pitchFamily="18" charset="-127"/>
                <a:cs typeface="Arial" charset="0"/>
              </a:rPr>
              <a:t>Copyright </a:t>
            </a:r>
            <a:r>
              <a:rPr kumimoji="0" lang="en-US" altLang="ko-KR" sz="500">
                <a:solidFill>
                  <a:srgbClr val="000000"/>
                </a:solidFill>
                <a:latin typeface="Century Gothic" pitchFamily="34" charset="0"/>
                <a:ea typeface="바탕" pitchFamily="18" charset="-127"/>
                <a:cs typeface="Arial" charset="0"/>
                <a:sym typeface="Symbol" pitchFamily="18" charset="2"/>
              </a:rPr>
              <a:t></a:t>
            </a:r>
            <a:r>
              <a:rPr kumimoji="0" lang="en-US" altLang="ko-KR" sz="500">
                <a:solidFill>
                  <a:srgbClr val="000000"/>
                </a:solidFill>
                <a:latin typeface="Century Gothic" pitchFamily="34" charset="0"/>
                <a:ea typeface="바탕" pitchFamily="18" charset="-127"/>
                <a:cs typeface="Arial" charset="0"/>
              </a:rPr>
              <a:t> 2010 SHINHANCARD Co., Ltd.  All rights reserved</a:t>
            </a:r>
          </a:p>
        </p:txBody>
      </p:sp>
      <p:grpSp>
        <p:nvGrpSpPr>
          <p:cNvPr id="2057" name="Group 29"/>
          <p:cNvGrpSpPr>
            <a:grpSpLocks/>
          </p:cNvGrpSpPr>
          <p:nvPr/>
        </p:nvGrpSpPr>
        <p:grpSpPr bwMode="auto">
          <a:xfrm>
            <a:off x="404813" y="9702800"/>
            <a:ext cx="6300787" cy="128588"/>
            <a:chOff x="384" y="5592"/>
            <a:chExt cx="3840" cy="72"/>
          </a:xfrm>
        </p:grpSpPr>
        <p:sp>
          <p:nvSpPr>
            <p:cNvPr id="2351" name="Line 30"/>
            <p:cNvSpPr>
              <a:spLocks noChangeShapeType="1"/>
            </p:cNvSpPr>
            <p:nvPr/>
          </p:nvSpPr>
          <p:spPr bwMode="auto">
            <a:xfrm>
              <a:off x="384" y="5664"/>
              <a:ext cx="3312" cy="0"/>
            </a:xfrm>
            <a:prstGeom prst="line">
              <a:avLst/>
            </a:prstGeom>
            <a:noFill/>
            <a:ln w="9525">
              <a:solidFill>
                <a:srgbClr val="808080"/>
              </a:solidFill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2352" name="Line 31"/>
            <p:cNvSpPr>
              <a:spLocks noChangeShapeType="1"/>
            </p:cNvSpPr>
            <p:nvPr/>
          </p:nvSpPr>
          <p:spPr bwMode="auto">
            <a:xfrm>
              <a:off x="3792" y="5592"/>
              <a:ext cx="432" cy="0"/>
            </a:xfrm>
            <a:prstGeom prst="line">
              <a:avLst/>
            </a:prstGeom>
            <a:noFill/>
            <a:ln w="9525">
              <a:solidFill>
                <a:srgbClr val="808080"/>
              </a:solidFill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cxnSp>
          <p:nvCxnSpPr>
            <p:cNvPr id="2353" name="AutoShape 32"/>
            <p:cNvCxnSpPr>
              <a:cxnSpLocks noChangeShapeType="1"/>
              <a:stCxn id="2351" idx="1"/>
              <a:endCxn id="2352" idx="0"/>
            </p:cNvCxnSpPr>
            <p:nvPr/>
          </p:nvCxnSpPr>
          <p:spPr bwMode="auto">
            <a:xfrm flipV="1">
              <a:off x="3696" y="5592"/>
              <a:ext cx="96" cy="72"/>
            </a:xfrm>
            <a:prstGeom prst="straightConnector1">
              <a:avLst/>
            </a:prstGeom>
            <a:noFill/>
            <a:ln w="9525">
              <a:solidFill>
                <a:srgbClr val="808080"/>
              </a:solidFill>
              <a:round/>
              <a:headEnd/>
              <a:tailEnd/>
            </a:ln>
          </p:spPr>
        </p:cxnSp>
      </p:grpSp>
      <p:pic>
        <p:nvPicPr>
          <p:cNvPr id="2058" name="Picture 33" descr="골드윙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5888" y="9632950"/>
            <a:ext cx="274637" cy="31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9" name="Picture 11" descr="서브"/>
          <p:cNvPicPr>
            <a:picLocks noChangeAspect="1" noChangeArrowheads="1"/>
          </p:cNvPicPr>
          <p:nvPr/>
        </p:nvPicPr>
        <p:blipFill>
          <a:blip r:embed="rId4" cstate="print"/>
          <a:srcRect b="79398"/>
          <a:stretch>
            <a:fillRect/>
          </a:stretch>
        </p:blipFill>
        <p:spPr bwMode="auto">
          <a:xfrm>
            <a:off x="0" y="473075"/>
            <a:ext cx="6886575" cy="874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60" name="Rectangle 12"/>
          <p:cNvSpPr>
            <a:spLocks noChangeArrowheads="1"/>
          </p:cNvSpPr>
          <p:nvPr/>
        </p:nvSpPr>
        <p:spPr bwMode="auto">
          <a:xfrm>
            <a:off x="0" y="344488"/>
            <a:ext cx="6886575" cy="725487"/>
          </a:xfrm>
          <a:prstGeom prst="rect">
            <a:avLst/>
          </a:prstGeom>
          <a:solidFill>
            <a:srgbClr val="FFFFCC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>
              <a:latin typeface="Century Gothic" pitchFamily="34" charset="0"/>
              <a:ea typeface="바탕" pitchFamily="18" charset="-127"/>
              <a:cs typeface="Arial" charset="0"/>
            </a:endParaRPr>
          </a:p>
        </p:txBody>
      </p:sp>
      <p:sp>
        <p:nvSpPr>
          <p:cNvPr id="2061" name="Rectangle 35"/>
          <p:cNvSpPr>
            <a:spLocks noChangeArrowheads="1"/>
          </p:cNvSpPr>
          <p:nvPr/>
        </p:nvSpPr>
        <p:spPr bwMode="auto">
          <a:xfrm>
            <a:off x="3175" y="0"/>
            <a:ext cx="6883400" cy="344488"/>
          </a:xfrm>
          <a:prstGeom prst="rect">
            <a:avLst/>
          </a:prstGeom>
          <a:gradFill rotWithShape="1">
            <a:gsLst>
              <a:gs pos="0">
                <a:srgbClr val="3366FF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>
              <a:latin typeface="Century Gothic" pitchFamily="34" charset="0"/>
              <a:ea typeface="바탕" pitchFamily="18" charset="-127"/>
              <a:cs typeface="Arial" charset="0"/>
            </a:endParaRPr>
          </a:p>
        </p:txBody>
      </p:sp>
      <p:sp>
        <p:nvSpPr>
          <p:cNvPr id="2062" name="Rectangle 35"/>
          <p:cNvSpPr>
            <a:spLocks noChangeArrowheads="1"/>
          </p:cNvSpPr>
          <p:nvPr/>
        </p:nvSpPr>
        <p:spPr bwMode="auto">
          <a:xfrm>
            <a:off x="58738" y="0"/>
            <a:ext cx="6107112" cy="344488"/>
          </a:xfrm>
          <a:prstGeom prst="rect">
            <a:avLst/>
          </a:prstGeom>
          <a:gradFill rotWithShape="1">
            <a:gsLst>
              <a:gs pos="0">
                <a:srgbClr val="3366FF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>
              <a:latin typeface="Century Gothic" pitchFamily="34" charset="0"/>
              <a:ea typeface="바탕" pitchFamily="18" charset="-127"/>
              <a:cs typeface="Arial" charset="0"/>
            </a:endParaRPr>
          </a:p>
        </p:txBody>
      </p:sp>
      <p:grpSp>
        <p:nvGrpSpPr>
          <p:cNvPr id="2063" name="Group 7"/>
          <p:cNvGrpSpPr>
            <a:grpSpLocks/>
          </p:cNvGrpSpPr>
          <p:nvPr/>
        </p:nvGrpSpPr>
        <p:grpSpPr bwMode="auto">
          <a:xfrm>
            <a:off x="563563" y="4411663"/>
            <a:ext cx="6080125" cy="315912"/>
            <a:chOff x="255" y="1555"/>
            <a:chExt cx="3809" cy="157"/>
          </a:xfrm>
        </p:grpSpPr>
        <p:pic>
          <p:nvPicPr>
            <p:cNvPr id="2349" name="Picture 8" descr="중간바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255" y="1555"/>
              <a:ext cx="3809" cy="15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350" name="Text Box 9"/>
            <p:cNvSpPr txBox="1">
              <a:spLocks noChangeArrowheads="1"/>
            </p:cNvSpPr>
            <p:nvPr/>
          </p:nvSpPr>
          <p:spPr bwMode="auto">
            <a:xfrm>
              <a:off x="490" y="1577"/>
              <a:ext cx="1467" cy="99"/>
            </a:xfrm>
            <a:prstGeom prst="rect">
              <a:avLst/>
            </a:prstGeom>
            <a:noFill/>
            <a:ln w="8001">
              <a:noFill/>
              <a:miter lim="800000"/>
              <a:headEnd/>
              <a:tailEnd/>
            </a:ln>
          </p:spPr>
          <p:txBody>
            <a:bodyPr wrap="none" lIns="0" tIns="0" rIns="0" bIns="0" anchor="ctr">
              <a:spAutoFit/>
            </a:bodyPr>
            <a:lstStyle/>
            <a:p>
              <a:pPr eaLnBrk="0" latinLnBrk="0" hangingPunct="0"/>
              <a:r>
                <a:rPr lang="ko-KR" altLang="en-US" sz="1300" b="1">
                  <a:solidFill>
                    <a:srgbClr val="2F4157"/>
                  </a:solidFill>
                  <a:latin typeface="Century Gothic" pitchFamily="34" charset="0"/>
                  <a:ea typeface="바탕" pitchFamily="18" charset="-127"/>
                  <a:cs typeface="Arial" charset="0"/>
                </a:rPr>
                <a:t>오프라인 신청</a:t>
              </a:r>
              <a:r>
                <a:rPr lang="en-US" altLang="ko-KR" sz="1300" b="1">
                  <a:solidFill>
                    <a:srgbClr val="2F4157"/>
                  </a:solidFill>
                  <a:latin typeface="Century Gothic" pitchFamily="34" charset="0"/>
                  <a:ea typeface="바탕" pitchFamily="18" charset="-127"/>
                  <a:cs typeface="Arial" charset="0"/>
                </a:rPr>
                <a:t>/ </a:t>
              </a:r>
              <a:r>
                <a:rPr lang="ko-KR" altLang="en-US" sz="1300" b="1">
                  <a:solidFill>
                    <a:srgbClr val="2F4157"/>
                  </a:solidFill>
                  <a:latin typeface="Century Gothic" pitchFamily="34" charset="0"/>
                  <a:ea typeface="바탕" pitchFamily="18" charset="-127"/>
                  <a:cs typeface="Arial" charset="0"/>
                </a:rPr>
                <a:t>발급절차 흐름도</a:t>
              </a:r>
            </a:p>
          </p:txBody>
        </p:sp>
      </p:grpSp>
      <p:sp>
        <p:nvSpPr>
          <p:cNvPr id="2064" name="Rectangle 49"/>
          <p:cNvSpPr>
            <a:spLocks noChangeArrowheads="1"/>
          </p:cNvSpPr>
          <p:nvPr/>
        </p:nvSpPr>
        <p:spPr bwMode="auto">
          <a:xfrm>
            <a:off x="563563" y="4794250"/>
            <a:ext cx="6035675" cy="4802188"/>
          </a:xfrm>
          <a:prstGeom prst="rect">
            <a:avLst/>
          </a:prstGeom>
          <a:solidFill>
            <a:srgbClr val="EAEAEA"/>
          </a:solidFill>
          <a:ln w="9525" algn="ctr">
            <a:solidFill>
              <a:srgbClr val="C0C0C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>
              <a:latin typeface="Century Gothic" pitchFamily="34" charset="0"/>
              <a:ea typeface="바탕" pitchFamily="18" charset="-127"/>
              <a:cs typeface="Arial" charset="0"/>
            </a:endParaRPr>
          </a:p>
        </p:txBody>
      </p:sp>
      <p:sp>
        <p:nvSpPr>
          <p:cNvPr id="2065" name="Rectangle 50"/>
          <p:cNvSpPr>
            <a:spLocks noChangeArrowheads="1"/>
          </p:cNvSpPr>
          <p:nvPr/>
        </p:nvSpPr>
        <p:spPr bwMode="auto">
          <a:xfrm>
            <a:off x="582613" y="4895850"/>
            <a:ext cx="5989637" cy="462915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>
              <a:latin typeface="Century Gothic" pitchFamily="34" charset="0"/>
              <a:ea typeface="바탕" pitchFamily="18" charset="-127"/>
              <a:cs typeface="Arial" charset="0"/>
            </a:endParaRPr>
          </a:p>
        </p:txBody>
      </p:sp>
      <p:sp>
        <p:nvSpPr>
          <p:cNvPr id="2066" name="Rectangle 412"/>
          <p:cNvSpPr>
            <a:spLocks noChangeArrowheads="1"/>
          </p:cNvSpPr>
          <p:nvPr/>
        </p:nvSpPr>
        <p:spPr bwMode="auto">
          <a:xfrm>
            <a:off x="635000" y="4933950"/>
            <a:ext cx="5832475" cy="4567238"/>
          </a:xfrm>
          <a:prstGeom prst="rect">
            <a:avLst/>
          </a:prstGeom>
          <a:solidFill>
            <a:srgbClr val="FFCC99">
              <a:alpha val="30196"/>
            </a:srgb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>
              <a:latin typeface="Century Gothic" pitchFamily="34" charset="0"/>
              <a:ea typeface="바탕" pitchFamily="18" charset="-127"/>
              <a:cs typeface="Arial" charset="0"/>
            </a:endParaRPr>
          </a:p>
        </p:txBody>
      </p:sp>
      <p:sp>
        <p:nvSpPr>
          <p:cNvPr id="2067" name="AutoShape 421"/>
          <p:cNvSpPr>
            <a:spLocks noChangeArrowheads="1"/>
          </p:cNvSpPr>
          <p:nvPr/>
        </p:nvSpPr>
        <p:spPr bwMode="auto">
          <a:xfrm>
            <a:off x="576263" y="6165850"/>
            <a:ext cx="941387" cy="490538"/>
          </a:xfrm>
          <a:prstGeom prst="roundRect">
            <a:avLst>
              <a:gd name="adj" fmla="val 7292"/>
            </a:avLst>
          </a:prstGeom>
          <a:noFill/>
          <a:ln w="28575" algn="ctr">
            <a:noFill/>
            <a:round/>
            <a:headEnd/>
            <a:tailEnd/>
          </a:ln>
        </p:spPr>
        <p:txBody>
          <a:bodyPr lIns="18000" rIns="18000" anchor="ctr"/>
          <a:lstStyle/>
          <a:p>
            <a:pPr algn="ctr" latinLnBrk="0">
              <a:buFont typeface="Monotype Sorts" pitchFamily="2" charset="2"/>
              <a:buNone/>
            </a:pPr>
            <a:r>
              <a:rPr lang="ko-KR" altLang="en-US" sz="1200" b="1">
                <a:latin typeface="Century Gothic" pitchFamily="34" charset="0"/>
                <a:ea typeface="바탕" pitchFamily="18" charset="-127"/>
                <a:cs typeface="Arial" charset="0"/>
              </a:rPr>
              <a:t>수급대상자</a:t>
            </a:r>
            <a:br>
              <a:rPr lang="ko-KR" altLang="en-US" sz="1200" b="1">
                <a:latin typeface="Century Gothic" pitchFamily="34" charset="0"/>
                <a:ea typeface="바탕" pitchFamily="18" charset="-127"/>
                <a:cs typeface="Arial" charset="0"/>
              </a:rPr>
            </a:br>
            <a:r>
              <a:rPr lang="ko-KR" altLang="en-US" sz="1200" b="1">
                <a:latin typeface="Century Gothic" pitchFamily="34" charset="0"/>
                <a:ea typeface="바탕" pitchFamily="18" charset="-127"/>
                <a:cs typeface="Arial" charset="0"/>
              </a:rPr>
              <a:t>직접방문</a:t>
            </a:r>
            <a:endParaRPr lang="en-US" altLang="ko-KR" sz="1200" b="1">
              <a:latin typeface="Century Gothic" pitchFamily="34" charset="0"/>
              <a:ea typeface="바탕" pitchFamily="18" charset="-127"/>
              <a:cs typeface="Arial" charset="0"/>
            </a:endParaRPr>
          </a:p>
        </p:txBody>
      </p:sp>
      <p:grpSp>
        <p:nvGrpSpPr>
          <p:cNvPr id="2068" name="Group 430"/>
          <p:cNvGrpSpPr>
            <a:grpSpLocks/>
          </p:cNvGrpSpPr>
          <p:nvPr/>
        </p:nvGrpSpPr>
        <p:grpSpPr bwMode="auto">
          <a:xfrm>
            <a:off x="671513" y="5624513"/>
            <a:ext cx="692150" cy="485775"/>
            <a:chOff x="4360" y="2104"/>
            <a:chExt cx="499" cy="340"/>
          </a:xfrm>
        </p:grpSpPr>
        <p:pic>
          <p:nvPicPr>
            <p:cNvPr id="2347" name="Picture 431" descr="사람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4360" y="2104"/>
              <a:ext cx="344" cy="3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348" name="Picture 432" descr="사람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4515" y="2133"/>
              <a:ext cx="344" cy="3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cxnSp>
        <p:nvCxnSpPr>
          <p:cNvPr id="2069" name="AutoShape 434"/>
          <p:cNvCxnSpPr>
            <a:cxnSpLocks noChangeShapeType="1"/>
            <a:endCxn id="57423" idx="1"/>
          </p:cNvCxnSpPr>
          <p:nvPr/>
        </p:nvCxnSpPr>
        <p:spPr bwMode="auto">
          <a:xfrm flipV="1">
            <a:off x="1363663" y="5886450"/>
            <a:ext cx="476250" cy="1588"/>
          </a:xfrm>
          <a:prstGeom prst="bentConnector3">
            <a:avLst>
              <a:gd name="adj1" fmla="val 49667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</p:spPr>
      </p:cxnSp>
      <p:cxnSp>
        <p:nvCxnSpPr>
          <p:cNvPr id="2070" name="AutoShape 445"/>
          <p:cNvCxnSpPr>
            <a:cxnSpLocks noChangeShapeType="1"/>
            <a:stCxn id="57678" idx="1"/>
            <a:endCxn id="2074" idx="3"/>
          </p:cNvCxnSpPr>
          <p:nvPr/>
        </p:nvCxnSpPr>
        <p:spPr bwMode="auto">
          <a:xfrm flipH="1">
            <a:off x="5111750" y="6129338"/>
            <a:ext cx="204788" cy="0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 type="triangle" w="med" len="med"/>
            <a:tailEnd/>
          </a:ln>
        </p:spPr>
      </p:cxnSp>
      <p:sp>
        <p:nvSpPr>
          <p:cNvPr id="398796" name="AutoShape 460"/>
          <p:cNvSpPr>
            <a:spLocks noChangeArrowheads="1"/>
          </p:cNvSpPr>
          <p:nvPr/>
        </p:nvSpPr>
        <p:spPr bwMode="auto">
          <a:xfrm>
            <a:off x="684213" y="4991100"/>
            <a:ext cx="1981200" cy="484188"/>
          </a:xfrm>
          <a:prstGeom prst="homePlate">
            <a:avLst>
              <a:gd name="adj" fmla="val 21127"/>
            </a:avLst>
          </a:prstGeom>
          <a:solidFill>
            <a:schemeClr val="accent2"/>
          </a:solidFill>
          <a:ln w="9525" algn="ctr">
            <a:solidFill>
              <a:schemeClr val="bg2"/>
            </a:solidFill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wrap="none" anchor="ctr"/>
          <a:lstStyle/>
          <a:p>
            <a:pPr>
              <a:defRPr/>
            </a:pPr>
            <a:r>
              <a:rPr lang="en-US" altLang="ko-KR" sz="1200" b="1">
                <a:solidFill>
                  <a:schemeClr val="bg1"/>
                </a:solidFill>
                <a:latin typeface="Century Gothic" pitchFamily="34" charset="0"/>
                <a:ea typeface="바탕" pitchFamily="18" charset="-127"/>
                <a:cs typeface="Arial" pitchFamily="34" charset="0"/>
              </a:rPr>
              <a:t>1. </a:t>
            </a:r>
            <a:r>
              <a:rPr lang="ko-KR" altLang="en-US" sz="1200" b="1">
                <a:solidFill>
                  <a:schemeClr val="bg1"/>
                </a:solidFill>
                <a:latin typeface="Century Gothic" pitchFamily="34" charset="0"/>
                <a:ea typeface="바탕" pitchFamily="18" charset="-127"/>
                <a:cs typeface="Arial" pitchFamily="34" charset="0"/>
              </a:rPr>
              <a:t>주민센터 방문</a:t>
            </a:r>
          </a:p>
        </p:txBody>
      </p:sp>
      <p:sp>
        <p:nvSpPr>
          <p:cNvPr id="57423" name="Text Box 79"/>
          <p:cNvSpPr txBox="1">
            <a:spLocks noChangeArrowheads="1"/>
          </p:cNvSpPr>
          <p:nvPr/>
        </p:nvSpPr>
        <p:spPr bwMode="auto">
          <a:xfrm>
            <a:off x="1839913" y="5716588"/>
            <a:ext cx="2476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>
            <a:spAutoFit/>
          </a:bodyPr>
          <a:lstStyle/>
          <a:p>
            <a:pPr>
              <a:defRPr/>
            </a:pPr>
            <a:r>
              <a:rPr lang="ko-KR" altLang="en-US">
                <a:latin typeface="Century Gothic" pitchFamily="34" charset="0"/>
                <a:ea typeface="바탕" pitchFamily="18" charset="-127"/>
                <a:cs typeface="Arial" pitchFamily="34" charset="0"/>
              </a:rPr>
              <a:t> </a:t>
            </a:r>
          </a:p>
        </p:txBody>
      </p:sp>
      <p:sp>
        <p:nvSpPr>
          <p:cNvPr id="2" name="AutoShape 460"/>
          <p:cNvSpPr>
            <a:spLocks noChangeArrowheads="1"/>
          </p:cNvSpPr>
          <p:nvPr/>
        </p:nvSpPr>
        <p:spPr bwMode="auto">
          <a:xfrm>
            <a:off x="2724150" y="5005388"/>
            <a:ext cx="3646488" cy="482600"/>
          </a:xfrm>
          <a:prstGeom prst="homePlate">
            <a:avLst>
              <a:gd name="adj" fmla="val 21127"/>
            </a:avLst>
          </a:prstGeom>
          <a:solidFill>
            <a:schemeClr val="accent2"/>
          </a:solidFill>
          <a:ln w="9525" algn="ctr">
            <a:solidFill>
              <a:schemeClr val="bg2"/>
            </a:solidFill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wrap="none" anchor="ctr"/>
          <a:lstStyle/>
          <a:p>
            <a:pPr>
              <a:defRPr/>
            </a:pPr>
            <a:r>
              <a:rPr lang="en-US" altLang="ko-KR" sz="1200" b="1">
                <a:solidFill>
                  <a:schemeClr val="bg1"/>
                </a:solidFill>
                <a:latin typeface="Century Gothic" pitchFamily="34" charset="0"/>
                <a:ea typeface="바탕" pitchFamily="18" charset="-127"/>
                <a:cs typeface="Arial" pitchFamily="34" charset="0"/>
              </a:rPr>
              <a:t>2. </a:t>
            </a:r>
            <a:r>
              <a:rPr lang="ko-KR" altLang="en-US" sz="1200" b="1">
                <a:solidFill>
                  <a:schemeClr val="bg1"/>
                </a:solidFill>
                <a:latin typeface="Century Gothic" pitchFamily="34" charset="0"/>
                <a:ea typeface="바탕" pitchFamily="18" charset="-127"/>
                <a:cs typeface="Arial" pitchFamily="34" charset="0"/>
              </a:rPr>
              <a:t>발급 신청서 및 개인정보 이용 동의서 작성</a:t>
            </a:r>
            <a:r>
              <a:rPr lang="en-US" altLang="ko-KR" sz="1200" b="1">
                <a:solidFill>
                  <a:schemeClr val="bg1"/>
                </a:solidFill>
                <a:latin typeface="Century Gothic" pitchFamily="34" charset="0"/>
                <a:ea typeface="바탕" pitchFamily="18" charset="-127"/>
                <a:cs typeface="Arial" pitchFamily="34" charset="0"/>
              </a:rPr>
              <a:t>/</a:t>
            </a:r>
            <a:r>
              <a:rPr lang="ko-KR" altLang="en-US" sz="1200" b="1">
                <a:solidFill>
                  <a:schemeClr val="bg1"/>
                </a:solidFill>
                <a:latin typeface="Century Gothic" pitchFamily="34" charset="0"/>
                <a:ea typeface="바탕" pitchFamily="18" charset="-127"/>
                <a:cs typeface="Arial" pitchFamily="34" charset="0"/>
              </a:rPr>
              <a:t>제출 </a:t>
            </a:r>
          </a:p>
        </p:txBody>
      </p:sp>
      <p:sp>
        <p:nvSpPr>
          <p:cNvPr id="2074" name="Rectangle 81"/>
          <p:cNvSpPr>
            <a:spLocks noChangeArrowheads="1"/>
          </p:cNvSpPr>
          <p:nvPr/>
        </p:nvSpPr>
        <p:spPr bwMode="auto">
          <a:xfrm>
            <a:off x="3084513" y="5567363"/>
            <a:ext cx="2027237" cy="1122362"/>
          </a:xfrm>
          <a:prstGeom prst="rect">
            <a:avLst/>
          </a:prstGeom>
          <a:noFill/>
          <a:ln w="0">
            <a:solidFill>
              <a:srgbClr val="808080"/>
            </a:solidFill>
            <a:prstDash val="dash"/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>
              <a:latin typeface="Century Gothic" pitchFamily="34" charset="0"/>
              <a:ea typeface="바탕" pitchFamily="18" charset="-127"/>
              <a:cs typeface="Arial" charset="0"/>
            </a:endParaRPr>
          </a:p>
        </p:txBody>
      </p:sp>
      <p:sp>
        <p:nvSpPr>
          <p:cNvPr id="2075" name="AutoShape 421"/>
          <p:cNvSpPr>
            <a:spLocks noChangeArrowheads="1"/>
          </p:cNvSpPr>
          <p:nvPr/>
        </p:nvSpPr>
        <p:spPr bwMode="auto">
          <a:xfrm>
            <a:off x="3270250" y="5718175"/>
            <a:ext cx="1682750" cy="736600"/>
          </a:xfrm>
          <a:prstGeom prst="roundRect">
            <a:avLst>
              <a:gd name="adj" fmla="val 7292"/>
            </a:avLst>
          </a:prstGeom>
          <a:noFill/>
          <a:ln w="28575" algn="ctr">
            <a:noFill/>
            <a:round/>
            <a:headEnd/>
            <a:tailEnd/>
          </a:ln>
        </p:spPr>
        <p:txBody>
          <a:bodyPr lIns="18000" rIns="18000" anchor="ctr"/>
          <a:lstStyle/>
          <a:p>
            <a:pPr algn="ctr" latinLnBrk="0">
              <a:lnSpc>
                <a:spcPct val="140000"/>
              </a:lnSpc>
              <a:buFont typeface="Monotype Sorts" pitchFamily="2" charset="2"/>
              <a:buNone/>
            </a:pPr>
            <a:r>
              <a:rPr lang="ko-KR" altLang="en-US" sz="1200" b="1">
                <a:latin typeface="Century Gothic" pitchFamily="34" charset="0"/>
                <a:ea typeface="바탕" pitchFamily="18" charset="-127"/>
                <a:cs typeface="Arial" charset="0"/>
              </a:rPr>
              <a:t>발급신청서 </a:t>
            </a:r>
            <a:r>
              <a:rPr lang="en-US" altLang="ko-KR" sz="1200" b="1">
                <a:latin typeface="Century Gothic" pitchFamily="34" charset="0"/>
                <a:ea typeface="바탕" pitchFamily="18" charset="-127"/>
                <a:cs typeface="Arial" charset="0"/>
              </a:rPr>
              <a:t>&amp;</a:t>
            </a:r>
          </a:p>
          <a:p>
            <a:pPr algn="ctr" latinLnBrk="0">
              <a:lnSpc>
                <a:spcPct val="140000"/>
              </a:lnSpc>
              <a:buFont typeface="Monotype Sorts" pitchFamily="2" charset="2"/>
              <a:buNone/>
            </a:pPr>
            <a:r>
              <a:rPr lang="en-US" altLang="ko-KR" sz="1200" b="1">
                <a:latin typeface="Century Gothic" pitchFamily="34" charset="0"/>
                <a:ea typeface="바탕" pitchFamily="18" charset="-127"/>
                <a:cs typeface="Arial" charset="0"/>
              </a:rPr>
              <a:t> </a:t>
            </a:r>
            <a:r>
              <a:rPr lang="ko-KR" altLang="en-US" sz="1200" b="1">
                <a:latin typeface="Century Gothic" pitchFamily="34" charset="0"/>
                <a:ea typeface="바탕" pitchFamily="18" charset="-127"/>
                <a:cs typeface="Arial" charset="0"/>
              </a:rPr>
              <a:t>신청확인 및 개인정보 이용 동의서 작성</a:t>
            </a:r>
            <a:r>
              <a:rPr lang="en-US" altLang="ko-KR" sz="1200" b="1">
                <a:latin typeface="Century Gothic" pitchFamily="34" charset="0"/>
                <a:ea typeface="바탕" pitchFamily="18" charset="-127"/>
                <a:cs typeface="Arial" charset="0"/>
              </a:rPr>
              <a:t>/ </a:t>
            </a:r>
            <a:r>
              <a:rPr lang="ko-KR" altLang="en-US" sz="1200" b="1">
                <a:latin typeface="Century Gothic" pitchFamily="34" charset="0"/>
                <a:ea typeface="바탕" pitchFamily="18" charset="-127"/>
                <a:cs typeface="Arial" charset="0"/>
              </a:rPr>
              <a:t>제출</a:t>
            </a:r>
          </a:p>
        </p:txBody>
      </p:sp>
      <p:sp>
        <p:nvSpPr>
          <p:cNvPr id="3" name="AutoShape 460"/>
          <p:cNvSpPr>
            <a:spLocks noChangeArrowheads="1"/>
          </p:cNvSpPr>
          <p:nvPr/>
        </p:nvSpPr>
        <p:spPr bwMode="auto">
          <a:xfrm>
            <a:off x="684213" y="7112000"/>
            <a:ext cx="1608137" cy="482600"/>
          </a:xfrm>
          <a:prstGeom prst="homePlate">
            <a:avLst>
              <a:gd name="adj" fmla="val 21127"/>
            </a:avLst>
          </a:prstGeom>
          <a:solidFill>
            <a:schemeClr val="accent2"/>
          </a:solidFill>
          <a:ln w="9525" algn="ctr">
            <a:solidFill>
              <a:schemeClr val="bg2"/>
            </a:solidFill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wrap="none" anchor="ctr"/>
          <a:lstStyle/>
          <a:p>
            <a:pPr>
              <a:defRPr/>
            </a:pPr>
            <a:r>
              <a:rPr lang="en-US" altLang="ko-KR" sz="1200" b="1" dirty="0">
                <a:solidFill>
                  <a:schemeClr val="bg1"/>
                </a:solidFill>
                <a:latin typeface="Century Gothic" pitchFamily="34" charset="0"/>
                <a:ea typeface="바탕" pitchFamily="18" charset="-127"/>
                <a:cs typeface="Arial" pitchFamily="34" charset="0"/>
              </a:rPr>
              <a:t>3. </a:t>
            </a:r>
            <a:r>
              <a:rPr lang="ko-KR" altLang="en-US" sz="1200" b="1" dirty="0">
                <a:solidFill>
                  <a:schemeClr val="bg1"/>
                </a:solidFill>
                <a:latin typeface="Century Gothic" pitchFamily="34" charset="0"/>
                <a:ea typeface="바탕" pitchFamily="18" charset="-127"/>
                <a:cs typeface="Arial" pitchFamily="34" charset="0"/>
              </a:rPr>
              <a:t>구비서류 확인 및</a:t>
            </a:r>
          </a:p>
          <a:p>
            <a:pPr>
              <a:defRPr/>
            </a:pPr>
            <a:r>
              <a:rPr lang="ko-KR" altLang="en-US" sz="1200" b="1" dirty="0">
                <a:solidFill>
                  <a:schemeClr val="bg1"/>
                </a:solidFill>
                <a:latin typeface="Century Gothic" pitchFamily="34" charset="0"/>
                <a:ea typeface="바탕" pitchFamily="18" charset="-127"/>
                <a:cs typeface="Arial" pitchFamily="34" charset="0"/>
              </a:rPr>
              <a:t>    신청 정보 입력</a:t>
            </a:r>
          </a:p>
        </p:txBody>
      </p:sp>
      <p:sp>
        <p:nvSpPr>
          <p:cNvPr id="4" name="AutoShape 460"/>
          <p:cNvSpPr>
            <a:spLocks noChangeArrowheads="1"/>
          </p:cNvSpPr>
          <p:nvPr/>
        </p:nvSpPr>
        <p:spPr bwMode="auto">
          <a:xfrm>
            <a:off x="2363788" y="7112000"/>
            <a:ext cx="2144712" cy="482600"/>
          </a:xfrm>
          <a:prstGeom prst="homePlate">
            <a:avLst>
              <a:gd name="adj" fmla="val 21127"/>
            </a:avLst>
          </a:prstGeom>
          <a:solidFill>
            <a:schemeClr val="accent2"/>
          </a:solidFill>
          <a:ln w="9525" algn="ctr">
            <a:solidFill>
              <a:schemeClr val="bg2"/>
            </a:solidFill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wrap="none" anchor="ctr"/>
          <a:lstStyle/>
          <a:p>
            <a:pPr>
              <a:defRPr/>
            </a:pPr>
            <a:r>
              <a:rPr lang="en-US" altLang="ko-KR" sz="1200" b="1">
                <a:solidFill>
                  <a:schemeClr val="bg1"/>
                </a:solidFill>
                <a:latin typeface="Century Gothic" pitchFamily="34" charset="0"/>
                <a:ea typeface="바탕" pitchFamily="18" charset="-127"/>
                <a:cs typeface="Arial" pitchFamily="34" charset="0"/>
              </a:rPr>
              <a:t>4. </a:t>
            </a:r>
            <a:r>
              <a:rPr lang="ko-KR" altLang="en-US" sz="1200" b="1">
                <a:solidFill>
                  <a:schemeClr val="bg1"/>
                </a:solidFill>
                <a:latin typeface="Century Gothic" pitchFamily="34" charset="0"/>
                <a:ea typeface="바탕" pitchFamily="18" charset="-127"/>
                <a:cs typeface="Arial" pitchFamily="34" charset="0"/>
              </a:rPr>
              <a:t>서류보관 </a:t>
            </a:r>
          </a:p>
        </p:txBody>
      </p:sp>
      <p:sp>
        <p:nvSpPr>
          <p:cNvPr id="5" name="AutoShape 460"/>
          <p:cNvSpPr>
            <a:spLocks noChangeArrowheads="1"/>
          </p:cNvSpPr>
          <p:nvPr/>
        </p:nvSpPr>
        <p:spPr bwMode="auto">
          <a:xfrm>
            <a:off x="4660900" y="7112000"/>
            <a:ext cx="1736725" cy="482600"/>
          </a:xfrm>
          <a:prstGeom prst="homePlate">
            <a:avLst>
              <a:gd name="adj" fmla="val 21127"/>
            </a:avLst>
          </a:prstGeom>
          <a:solidFill>
            <a:schemeClr val="accent2"/>
          </a:solidFill>
          <a:ln w="9525" algn="ctr">
            <a:solidFill>
              <a:schemeClr val="bg2"/>
            </a:solidFill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wrap="none" anchor="ctr"/>
          <a:lstStyle/>
          <a:p>
            <a:pPr>
              <a:defRPr/>
            </a:pPr>
            <a:r>
              <a:rPr lang="en-US" altLang="ko-KR" sz="1200" b="1">
                <a:solidFill>
                  <a:schemeClr val="bg1"/>
                </a:solidFill>
                <a:latin typeface="Century Gothic" pitchFamily="34" charset="0"/>
                <a:ea typeface="바탕" pitchFamily="18" charset="-127"/>
                <a:cs typeface="Arial" pitchFamily="34" charset="0"/>
              </a:rPr>
              <a:t>5. </a:t>
            </a:r>
            <a:r>
              <a:rPr lang="ko-KR" altLang="en-US" sz="1200" b="1">
                <a:solidFill>
                  <a:schemeClr val="bg1"/>
                </a:solidFill>
                <a:latin typeface="Century Gothic" pitchFamily="34" charset="0"/>
                <a:ea typeface="바탕" pitchFamily="18" charset="-127"/>
                <a:cs typeface="Arial" pitchFamily="34" charset="0"/>
              </a:rPr>
              <a:t>교부 및 등록</a:t>
            </a:r>
          </a:p>
        </p:txBody>
      </p:sp>
      <p:sp>
        <p:nvSpPr>
          <p:cNvPr id="2079" name="Text Box 611"/>
          <p:cNvSpPr txBox="1">
            <a:spLocks noChangeArrowheads="1"/>
          </p:cNvSpPr>
          <p:nvPr/>
        </p:nvSpPr>
        <p:spPr bwMode="auto">
          <a:xfrm>
            <a:off x="1893888" y="6276975"/>
            <a:ext cx="766762" cy="268288"/>
          </a:xfrm>
          <a:prstGeom prst="rect">
            <a:avLst/>
          </a:prstGeom>
          <a:noFill/>
          <a:ln w="28575" algn="ctr">
            <a:noFill/>
            <a:miter lim="800000"/>
            <a:headEnd/>
            <a:tailEnd/>
          </a:ln>
        </p:spPr>
        <p:txBody>
          <a:bodyPr lIns="18000" rIns="18000" anchor="ctr"/>
          <a:lstStyle/>
          <a:p>
            <a:pPr algn="ctr" latinLnBrk="0">
              <a:buFont typeface="Monotype Sorts" pitchFamily="2" charset="2"/>
              <a:buNone/>
            </a:pPr>
            <a:r>
              <a:rPr lang="ko-KR" altLang="en-US" sz="1200" b="1">
                <a:latin typeface="Century Gothic" pitchFamily="34" charset="0"/>
                <a:ea typeface="바탕" pitchFamily="18" charset="-127"/>
                <a:cs typeface="Arial" charset="0"/>
              </a:rPr>
              <a:t>주민센터</a:t>
            </a:r>
          </a:p>
        </p:txBody>
      </p:sp>
      <p:pic>
        <p:nvPicPr>
          <p:cNvPr id="2080" name="Picture 19" descr="j0332017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884363" y="5624513"/>
            <a:ext cx="792162" cy="692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81" name="Text Box 611"/>
          <p:cNvSpPr txBox="1">
            <a:spLocks noChangeArrowheads="1"/>
          </p:cNvSpPr>
          <p:nvPr/>
        </p:nvSpPr>
        <p:spPr bwMode="auto">
          <a:xfrm>
            <a:off x="5541963" y="6276975"/>
            <a:ext cx="766762" cy="268288"/>
          </a:xfrm>
          <a:prstGeom prst="rect">
            <a:avLst/>
          </a:prstGeom>
          <a:noFill/>
          <a:ln w="28575" algn="ctr">
            <a:noFill/>
            <a:miter lim="800000"/>
            <a:headEnd/>
            <a:tailEnd/>
          </a:ln>
        </p:spPr>
        <p:txBody>
          <a:bodyPr lIns="18000" rIns="18000" anchor="ctr"/>
          <a:lstStyle/>
          <a:p>
            <a:pPr algn="ctr" latinLnBrk="0">
              <a:buFont typeface="Monotype Sorts" pitchFamily="2" charset="2"/>
              <a:buNone/>
            </a:pPr>
            <a:r>
              <a:rPr lang="ko-KR" altLang="en-US" sz="1200" b="1">
                <a:latin typeface="Century Gothic" pitchFamily="34" charset="0"/>
                <a:ea typeface="바탕" pitchFamily="18" charset="-127"/>
                <a:cs typeface="Arial" charset="0"/>
              </a:rPr>
              <a:t>주민센터 담당자</a:t>
            </a:r>
          </a:p>
        </p:txBody>
      </p:sp>
      <p:grpSp>
        <p:nvGrpSpPr>
          <p:cNvPr id="2082" name="Group 75"/>
          <p:cNvGrpSpPr>
            <a:grpSpLocks/>
          </p:cNvGrpSpPr>
          <p:nvPr/>
        </p:nvGrpSpPr>
        <p:grpSpPr bwMode="auto">
          <a:xfrm>
            <a:off x="5459413" y="5648325"/>
            <a:ext cx="792162" cy="588963"/>
            <a:chOff x="2846" y="2232"/>
            <a:chExt cx="1096" cy="834"/>
          </a:xfrm>
        </p:grpSpPr>
        <p:grpSp>
          <p:nvGrpSpPr>
            <p:cNvPr id="2113" name="Group 76"/>
            <p:cNvGrpSpPr>
              <a:grpSpLocks/>
            </p:cNvGrpSpPr>
            <p:nvPr/>
          </p:nvGrpSpPr>
          <p:grpSpPr bwMode="auto">
            <a:xfrm>
              <a:off x="2880" y="2238"/>
              <a:ext cx="1062" cy="817"/>
              <a:chOff x="2448" y="2438"/>
              <a:chExt cx="1062" cy="817"/>
            </a:xfrm>
          </p:grpSpPr>
          <p:sp>
            <p:nvSpPr>
              <p:cNvPr id="2147" name="Freeform 77"/>
              <p:cNvSpPr>
                <a:spLocks/>
              </p:cNvSpPr>
              <p:nvPr/>
            </p:nvSpPr>
            <p:spPr bwMode="auto">
              <a:xfrm>
                <a:off x="2677" y="2983"/>
                <a:ext cx="18" cy="19"/>
              </a:xfrm>
              <a:custGeom>
                <a:avLst/>
                <a:gdLst>
                  <a:gd name="T0" fmla="*/ 0 w 55"/>
                  <a:gd name="T1" fmla="*/ 0 h 55"/>
                  <a:gd name="T2" fmla="*/ 0 w 55"/>
                  <a:gd name="T3" fmla="*/ 0 h 55"/>
                  <a:gd name="T4" fmla="*/ 0 w 55"/>
                  <a:gd name="T5" fmla="*/ 1 h 55"/>
                  <a:gd name="T6" fmla="*/ 0 w 55"/>
                  <a:gd name="T7" fmla="*/ 1 h 55"/>
                  <a:gd name="T8" fmla="*/ 1 w 55"/>
                  <a:gd name="T9" fmla="*/ 1 h 55"/>
                  <a:gd name="T10" fmla="*/ 1 w 55"/>
                  <a:gd name="T11" fmla="*/ 0 h 55"/>
                  <a:gd name="T12" fmla="*/ 1 w 55"/>
                  <a:gd name="T13" fmla="*/ 0 h 55"/>
                  <a:gd name="T14" fmla="*/ 0 w 55"/>
                  <a:gd name="T15" fmla="*/ 0 h 55"/>
                  <a:gd name="T16" fmla="*/ 0 w 55"/>
                  <a:gd name="T17" fmla="*/ 0 h 55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55"/>
                  <a:gd name="T28" fmla="*/ 0 h 55"/>
                  <a:gd name="T29" fmla="*/ 55 w 55"/>
                  <a:gd name="T30" fmla="*/ 55 h 55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55" h="55">
                    <a:moveTo>
                      <a:pt x="27" y="0"/>
                    </a:moveTo>
                    <a:lnTo>
                      <a:pt x="8" y="11"/>
                    </a:lnTo>
                    <a:lnTo>
                      <a:pt x="0" y="48"/>
                    </a:lnTo>
                    <a:lnTo>
                      <a:pt x="27" y="55"/>
                    </a:lnTo>
                    <a:lnTo>
                      <a:pt x="47" y="51"/>
                    </a:lnTo>
                    <a:lnTo>
                      <a:pt x="55" y="38"/>
                    </a:lnTo>
                    <a:lnTo>
                      <a:pt x="50" y="5"/>
                    </a:lnTo>
                    <a:lnTo>
                      <a:pt x="27" y="0"/>
                    </a:lnTo>
                    <a:close/>
                  </a:path>
                </a:pathLst>
              </a:custGeom>
              <a:solidFill>
                <a:srgbClr val="FF99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>
                  <a:latin typeface="Century Gothic" pitchFamily="34" charset="0"/>
                  <a:cs typeface="Arial" charset="0"/>
                </a:endParaRPr>
              </a:p>
            </p:txBody>
          </p:sp>
          <p:sp>
            <p:nvSpPr>
              <p:cNvPr id="2148" name="Freeform 78"/>
              <p:cNvSpPr>
                <a:spLocks/>
              </p:cNvSpPr>
              <p:nvPr/>
            </p:nvSpPr>
            <p:spPr bwMode="auto">
              <a:xfrm>
                <a:off x="2681" y="2988"/>
                <a:ext cx="10" cy="12"/>
              </a:xfrm>
              <a:custGeom>
                <a:avLst/>
                <a:gdLst>
                  <a:gd name="T0" fmla="*/ 0 w 31"/>
                  <a:gd name="T1" fmla="*/ 0 h 36"/>
                  <a:gd name="T2" fmla="*/ 0 w 31"/>
                  <a:gd name="T3" fmla="*/ 0 h 36"/>
                  <a:gd name="T4" fmla="*/ 0 w 31"/>
                  <a:gd name="T5" fmla="*/ 0 h 36"/>
                  <a:gd name="T6" fmla="*/ 0 w 31"/>
                  <a:gd name="T7" fmla="*/ 0 h 36"/>
                  <a:gd name="T8" fmla="*/ 0 w 31"/>
                  <a:gd name="T9" fmla="*/ 0 h 36"/>
                  <a:gd name="T10" fmla="*/ 0 w 31"/>
                  <a:gd name="T11" fmla="*/ 0 h 36"/>
                  <a:gd name="T12" fmla="*/ 0 w 31"/>
                  <a:gd name="T13" fmla="*/ 0 h 36"/>
                  <a:gd name="T14" fmla="*/ 0 w 31"/>
                  <a:gd name="T15" fmla="*/ 0 h 36"/>
                  <a:gd name="T16" fmla="*/ 0 w 31"/>
                  <a:gd name="T17" fmla="*/ 0 h 36"/>
                  <a:gd name="T18" fmla="*/ 0 w 31"/>
                  <a:gd name="T19" fmla="*/ 0 h 36"/>
                  <a:gd name="T20" fmla="*/ 0 w 31"/>
                  <a:gd name="T21" fmla="*/ 0 h 36"/>
                  <a:gd name="T22" fmla="*/ 0 w 31"/>
                  <a:gd name="T23" fmla="*/ 0 h 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31"/>
                  <a:gd name="T37" fmla="*/ 0 h 36"/>
                  <a:gd name="T38" fmla="*/ 31 w 31"/>
                  <a:gd name="T39" fmla="*/ 36 h 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31" h="36">
                    <a:moveTo>
                      <a:pt x="14" y="0"/>
                    </a:moveTo>
                    <a:lnTo>
                      <a:pt x="5" y="5"/>
                    </a:lnTo>
                    <a:lnTo>
                      <a:pt x="0" y="16"/>
                    </a:lnTo>
                    <a:lnTo>
                      <a:pt x="0" y="27"/>
                    </a:lnTo>
                    <a:lnTo>
                      <a:pt x="7" y="33"/>
                    </a:lnTo>
                    <a:lnTo>
                      <a:pt x="18" y="36"/>
                    </a:lnTo>
                    <a:lnTo>
                      <a:pt x="27" y="33"/>
                    </a:lnTo>
                    <a:lnTo>
                      <a:pt x="31" y="23"/>
                    </a:lnTo>
                    <a:lnTo>
                      <a:pt x="29" y="12"/>
                    </a:lnTo>
                    <a:lnTo>
                      <a:pt x="26" y="4"/>
                    </a:lnTo>
                    <a:lnTo>
                      <a:pt x="14" y="0"/>
                    </a:lnTo>
                    <a:close/>
                  </a:path>
                </a:pathLst>
              </a:custGeom>
              <a:solidFill>
                <a:srgbClr val="FFCC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>
                  <a:latin typeface="Century Gothic" pitchFamily="34" charset="0"/>
                  <a:cs typeface="Arial" charset="0"/>
                </a:endParaRPr>
              </a:p>
            </p:txBody>
          </p:sp>
          <p:sp>
            <p:nvSpPr>
              <p:cNvPr id="2149" name="Freeform 79"/>
              <p:cNvSpPr>
                <a:spLocks/>
              </p:cNvSpPr>
              <p:nvPr/>
            </p:nvSpPr>
            <p:spPr bwMode="auto">
              <a:xfrm>
                <a:off x="3343" y="3062"/>
                <a:ext cx="85" cy="168"/>
              </a:xfrm>
              <a:custGeom>
                <a:avLst/>
                <a:gdLst>
                  <a:gd name="T0" fmla="*/ 1 w 255"/>
                  <a:gd name="T1" fmla="*/ 0 h 504"/>
                  <a:gd name="T2" fmla="*/ 2 w 255"/>
                  <a:gd name="T3" fmla="*/ 2 h 504"/>
                  <a:gd name="T4" fmla="*/ 0 w 255"/>
                  <a:gd name="T5" fmla="*/ 6 h 504"/>
                  <a:gd name="T6" fmla="*/ 1 w 255"/>
                  <a:gd name="T7" fmla="*/ 6 h 504"/>
                  <a:gd name="T8" fmla="*/ 3 w 255"/>
                  <a:gd name="T9" fmla="*/ 3 h 504"/>
                  <a:gd name="T10" fmla="*/ 3 w 255"/>
                  <a:gd name="T11" fmla="*/ 1 h 504"/>
                  <a:gd name="T12" fmla="*/ 1 w 255"/>
                  <a:gd name="T13" fmla="*/ 0 h 504"/>
                  <a:gd name="T14" fmla="*/ 1 w 255"/>
                  <a:gd name="T15" fmla="*/ 0 h 504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55"/>
                  <a:gd name="T25" fmla="*/ 0 h 504"/>
                  <a:gd name="T26" fmla="*/ 255 w 255"/>
                  <a:gd name="T27" fmla="*/ 504 h 504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55" h="504">
                    <a:moveTo>
                      <a:pt x="94" y="0"/>
                    </a:moveTo>
                    <a:lnTo>
                      <a:pt x="126" y="126"/>
                    </a:lnTo>
                    <a:lnTo>
                      <a:pt x="0" y="504"/>
                    </a:lnTo>
                    <a:lnTo>
                      <a:pt x="114" y="489"/>
                    </a:lnTo>
                    <a:lnTo>
                      <a:pt x="255" y="223"/>
                    </a:lnTo>
                    <a:lnTo>
                      <a:pt x="246" y="42"/>
                    </a:lnTo>
                    <a:lnTo>
                      <a:pt x="94" y="0"/>
                    </a:lnTo>
                    <a:close/>
                  </a:path>
                </a:pathLst>
              </a:custGeom>
              <a:solidFill>
                <a:srgbClr val="CC7F4C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>
                  <a:latin typeface="Century Gothic" pitchFamily="34" charset="0"/>
                  <a:cs typeface="Arial" charset="0"/>
                </a:endParaRPr>
              </a:p>
            </p:txBody>
          </p:sp>
          <p:sp>
            <p:nvSpPr>
              <p:cNvPr id="2150" name="Freeform 80"/>
              <p:cNvSpPr>
                <a:spLocks/>
              </p:cNvSpPr>
              <p:nvPr/>
            </p:nvSpPr>
            <p:spPr bwMode="auto">
              <a:xfrm>
                <a:off x="3349" y="3069"/>
                <a:ext cx="70" cy="158"/>
              </a:xfrm>
              <a:custGeom>
                <a:avLst/>
                <a:gdLst>
                  <a:gd name="T0" fmla="*/ 1 w 210"/>
                  <a:gd name="T1" fmla="*/ 6 h 476"/>
                  <a:gd name="T2" fmla="*/ 1 w 210"/>
                  <a:gd name="T3" fmla="*/ 3 h 476"/>
                  <a:gd name="T4" fmla="*/ 2 w 210"/>
                  <a:gd name="T5" fmla="*/ 1 h 476"/>
                  <a:gd name="T6" fmla="*/ 2 w 210"/>
                  <a:gd name="T7" fmla="*/ 3 h 476"/>
                  <a:gd name="T8" fmla="*/ 3 w 210"/>
                  <a:gd name="T9" fmla="*/ 0 h 476"/>
                  <a:gd name="T10" fmla="*/ 1 w 210"/>
                  <a:gd name="T11" fmla="*/ 0 h 476"/>
                  <a:gd name="T12" fmla="*/ 0 w 210"/>
                  <a:gd name="T13" fmla="*/ 6 h 476"/>
                  <a:gd name="T14" fmla="*/ 1 w 210"/>
                  <a:gd name="T15" fmla="*/ 6 h 476"/>
                  <a:gd name="T16" fmla="*/ 1 w 210"/>
                  <a:gd name="T17" fmla="*/ 6 h 47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10"/>
                  <a:gd name="T28" fmla="*/ 0 h 476"/>
                  <a:gd name="T29" fmla="*/ 210 w 210"/>
                  <a:gd name="T30" fmla="*/ 476 h 47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10" h="476">
                    <a:moveTo>
                      <a:pt x="42" y="476"/>
                    </a:moveTo>
                    <a:lnTo>
                      <a:pt x="119" y="249"/>
                    </a:lnTo>
                    <a:lnTo>
                      <a:pt x="146" y="75"/>
                    </a:lnTo>
                    <a:lnTo>
                      <a:pt x="168" y="259"/>
                    </a:lnTo>
                    <a:lnTo>
                      <a:pt x="210" y="23"/>
                    </a:lnTo>
                    <a:lnTo>
                      <a:pt x="87" y="0"/>
                    </a:lnTo>
                    <a:lnTo>
                      <a:pt x="0" y="456"/>
                    </a:lnTo>
                    <a:lnTo>
                      <a:pt x="42" y="476"/>
                    </a:lnTo>
                    <a:close/>
                  </a:path>
                </a:pathLst>
              </a:custGeom>
              <a:solidFill>
                <a:srgbClr val="B24C19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>
                  <a:latin typeface="Century Gothic" pitchFamily="34" charset="0"/>
                  <a:cs typeface="Arial" charset="0"/>
                </a:endParaRPr>
              </a:p>
            </p:txBody>
          </p:sp>
          <p:sp>
            <p:nvSpPr>
              <p:cNvPr id="2151" name="Freeform 81"/>
              <p:cNvSpPr>
                <a:spLocks/>
              </p:cNvSpPr>
              <p:nvPr/>
            </p:nvSpPr>
            <p:spPr bwMode="auto">
              <a:xfrm>
                <a:off x="3356" y="3007"/>
                <a:ext cx="154" cy="76"/>
              </a:xfrm>
              <a:custGeom>
                <a:avLst/>
                <a:gdLst>
                  <a:gd name="T0" fmla="*/ 2 w 462"/>
                  <a:gd name="T1" fmla="*/ 0 h 227"/>
                  <a:gd name="T2" fmla="*/ 0 w 462"/>
                  <a:gd name="T3" fmla="*/ 1 h 227"/>
                  <a:gd name="T4" fmla="*/ 0 w 462"/>
                  <a:gd name="T5" fmla="*/ 1 h 227"/>
                  <a:gd name="T6" fmla="*/ 0 w 462"/>
                  <a:gd name="T7" fmla="*/ 2 h 227"/>
                  <a:gd name="T8" fmla="*/ 2 w 462"/>
                  <a:gd name="T9" fmla="*/ 3 h 227"/>
                  <a:gd name="T10" fmla="*/ 5 w 462"/>
                  <a:gd name="T11" fmla="*/ 2 h 227"/>
                  <a:gd name="T12" fmla="*/ 6 w 462"/>
                  <a:gd name="T13" fmla="*/ 1 h 227"/>
                  <a:gd name="T14" fmla="*/ 5 w 462"/>
                  <a:gd name="T15" fmla="*/ 1 h 227"/>
                  <a:gd name="T16" fmla="*/ 4 w 462"/>
                  <a:gd name="T17" fmla="*/ 0 h 227"/>
                  <a:gd name="T18" fmla="*/ 2 w 462"/>
                  <a:gd name="T19" fmla="*/ 0 h 227"/>
                  <a:gd name="T20" fmla="*/ 2 w 462"/>
                  <a:gd name="T21" fmla="*/ 0 h 22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462"/>
                  <a:gd name="T34" fmla="*/ 0 h 227"/>
                  <a:gd name="T35" fmla="*/ 462 w 462"/>
                  <a:gd name="T36" fmla="*/ 227 h 22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462" h="227">
                    <a:moveTo>
                      <a:pt x="194" y="38"/>
                    </a:moveTo>
                    <a:lnTo>
                      <a:pt x="33" y="71"/>
                    </a:lnTo>
                    <a:lnTo>
                      <a:pt x="0" y="113"/>
                    </a:lnTo>
                    <a:lnTo>
                      <a:pt x="26" y="165"/>
                    </a:lnTo>
                    <a:lnTo>
                      <a:pt x="181" y="227"/>
                    </a:lnTo>
                    <a:lnTo>
                      <a:pt x="443" y="123"/>
                    </a:lnTo>
                    <a:lnTo>
                      <a:pt x="462" y="90"/>
                    </a:lnTo>
                    <a:lnTo>
                      <a:pt x="413" y="42"/>
                    </a:lnTo>
                    <a:lnTo>
                      <a:pt x="304" y="0"/>
                    </a:lnTo>
                    <a:lnTo>
                      <a:pt x="194" y="38"/>
                    </a:lnTo>
                    <a:close/>
                  </a:path>
                </a:pathLst>
              </a:custGeom>
              <a:solidFill>
                <a:srgbClr val="756868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>
                  <a:latin typeface="Century Gothic" pitchFamily="34" charset="0"/>
                  <a:cs typeface="Arial" charset="0"/>
                </a:endParaRPr>
              </a:p>
            </p:txBody>
          </p:sp>
          <p:sp>
            <p:nvSpPr>
              <p:cNvPr id="2152" name="Freeform 82"/>
              <p:cNvSpPr>
                <a:spLocks/>
              </p:cNvSpPr>
              <p:nvPr/>
            </p:nvSpPr>
            <p:spPr bwMode="auto">
              <a:xfrm>
                <a:off x="3373" y="3018"/>
                <a:ext cx="127" cy="47"/>
              </a:xfrm>
              <a:custGeom>
                <a:avLst/>
                <a:gdLst>
                  <a:gd name="T0" fmla="*/ 3 w 381"/>
                  <a:gd name="T1" fmla="*/ 0 h 139"/>
                  <a:gd name="T2" fmla="*/ 2 w 381"/>
                  <a:gd name="T3" fmla="*/ 0 h 139"/>
                  <a:gd name="T4" fmla="*/ 1 w 381"/>
                  <a:gd name="T5" fmla="*/ 0 h 139"/>
                  <a:gd name="T6" fmla="*/ 0 w 381"/>
                  <a:gd name="T7" fmla="*/ 1 h 139"/>
                  <a:gd name="T8" fmla="*/ 0 w 381"/>
                  <a:gd name="T9" fmla="*/ 1 h 139"/>
                  <a:gd name="T10" fmla="*/ 1 w 381"/>
                  <a:gd name="T11" fmla="*/ 2 h 139"/>
                  <a:gd name="T12" fmla="*/ 1 w 381"/>
                  <a:gd name="T13" fmla="*/ 2 h 139"/>
                  <a:gd name="T14" fmla="*/ 2 w 381"/>
                  <a:gd name="T15" fmla="*/ 2 h 139"/>
                  <a:gd name="T16" fmla="*/ 4 w 381"/>
                  <a:gd name="T17" fmla="*/ 1 h 139"/>
                  <a:gd name="T18" fmla="*/ 5 w 381"/>
                  <a:gd name="T19" fmla="*/ 1 h 139"/>
                  <a:gd name="T20" fmla="*/ 5 w 381"/>
                  <a:gd name="T21" fmla="*/ 1 h 139"/>
                  <a:gd name="T22" fmla="*/ 4 w 381"/>
                  <a:gd name="T23" fmla="*/ 0 h 139"/>
                  <a:gd name="T24" fmla="*/ 3 w 381"/>
                  <a:gd name="T25" fmla="*/ 0 h 139"/>
                  <a:gd name="T26" fmla="*/ 3 w 381"/>
                  <a:gd name="T27" fmla="*/ 0 h 139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381"/>
                  <a:gd name="T43" fmla="*/ 0 h 139"/>
                  <a:gd name="T44" fmla="*/ 381 w 381"/>
                  <a:gd name="T45" fmla="*/ 139 h 139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381" h="139">
                    <a:moveTo>
                      <a:pt x="278" y="0"/>
                    </a:moveTo>
                    <a:lnTo>
                      <a:pt x="197" y="3"/>
                    </a:lnTo>
                    <a:lnTo>
                      <a:pt x="84" y="38"/>
                    </a:lnTo>
                    <a:lnTo>
                      <a:pt x="26" y="54"/>
                    </a:lnTo>
                    <a:lnTo>
                      <a:pt x="0" y="80"/>
                    </a:lnTo>
                    <a:lnTo>
                      <a:pt x="42" y="122"/>
                    </a:lnTo>
                    <a:lnTo>
                      <a:pt x="100" y="132"/>
                    </a:lnTo>
                    <a:lnTo>
                      <a:pt x="159" y="139"/>
                    </a:lnTo>
                    <a:lnTo>
                      <a:pt x="284" y="112"/>
                    </a:lnTo>
                    <a:lnTo>
                      <a:pt x="368" y="84"/>
                    </a:lnTo>
                    <a:lnTo>
                      <a:pt x="381" y="51"/>
                    </a:lnTo>
                    <a:lnTo>
                      <a:pt x="323" y="5"/>
                    </a:lnTo>
                    <a:lnTo>
                      <a:pt x="278" y="0"/>
                    </a:lnTo>
                    <a:close/>
                  </a:path>
                </a:pathLst>
              </a:custGeom>
              <a:solidFill>
                <a:srgbClr val="A39494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>
                  <a:latin typeface="Century Gothic" pitchFamily="34" charset="0"/>
                  <a:cs typeface="Arial" charset="0"/>
                </a:endParaRPr>
              </a:p>
            </p:txBody>
          </p:sp>
          <p:sp>
            <p:nvSpPr>
              <p:cNvPr id="2153" name="Freeform 83"/>
              <p:cNvSpPr>
                <a:spLocks/>
              </p:cNvSpPr>
              <p:nvPr/>
            </p:nvSpPr>
            <p:spPr bwMode="auto">
              <a:xfrm>
                <a:off x="3396" y="2789"/>
                <a:ext cx="59" cy="228"/>
              </a:xfrm>
              <a:custGeom>
                <a:avLst/>
                <a:gdLst>
                  <a:gd name="T0" fmla="*/ 1 w 176"/>
                  <a:gd name="T1" fmla="*/ 0 h 686"/>
                  <a:gd name="T2" fmla="*/ 1 w 176"/>
                  <a:gd name="T3" fmla="*/ 1 h 686"/>
                  <a:gd name="T4" fmla="*/ 2 w 176"/>
                  <a:gd name="T5" fmla="*/ 2 h 686"/>
                  <a:gd name="T6" fmla="*/ 2 w 176"/>
                  <a:gd name="T7" fmla="*/ 3 h 686"/>
                  <a:gd name="T8" fmla="*/ 2 w 176"/>
                  <a:gd name="T9" fmla="*/ 8 h 686"/>
                  <a:gd name="T10" fmla="*/ 1 w 176"/>
                  <a:gd name="T11" fmla="*/ 8 h 686"/>
                  <a:gd name="T12" fmla="*/ 0 w 176"/>
                  <a:gd name="T13" fmla="*/ 0 h 686"/>
                  <a:gd name="T14" fmla="*/ 1 w 176"/>
                  <a:gd name="T15" fmla="*/ 0 h 686"/>
                  <a:gd name="T16" fmla="*/ 1 w 176"/>
                  <a:gd name="T17" fmla="*/ 0 h 68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176"/>
                  <a:gd name="T28" fmla="*/ 0 h 686"/>
                  <a:gd name="T29" fmla="*/ 176 w 176"/>
                  <a:gd name="T30" fmla="*/ 686 h 68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176" h="686">
                    <a:moveTo>
                      <a:pt x="43" y="25"/>
                    </a:moveTo>
                    <a:lnTo>
                      <a:pt x="104" y="67"/>
                    </a:lnTo>
                    <a:lnTo>
                      <a:pt x="149" y="122"/>
                    </a:lnTo>
                    <a:lnTo>
                      <a:pt x="176" y="249"/>
                    </a:lnTo>
                    <a:lnTo>
                      <a:pt x="162" y="649"/>
                    </a:lnTo>
                    <a:lnTo>
                      <a:pt x="75" y="686"/>
                    </a:lnTo>
                    <a:lnTo>
                      <a:pt x="0" y="0"/>
                    </a:lnTo>
                    <a:lnTo>
                      <a:pt x="43" y="25"/>
                    </a:lnTo>
                    <a:close/>
                  </a:path>
                </a:pathLst>
              </a:custGeom>
              <a:solidFill>
                <a:srgbClr val="D1BDBD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>
                  <a:latin typeface="Century Gothic" pitchFamily="34" charset="0"/>
                  <a:cs typeface="Arial" charset="0"/>
                </a:endParaRPr>
              </a:p>
            </p:txBody>
          </p:sp>
          <p:sp>
            <p:nvSpPr>
              <p:cNvPr id="2154" name="Freeform 84"/>
              <p:cNvSpPr>
                <a:spLocks/>
              </p:cNvSpPr>
              <p:nvPr/>
            </p:nvSpPr>
            <p:spPr bwMode="auto">
              <a:xfrm>
                <a:off x="3376" y="2779"/>
                <a:ext cx="57" cy="242"/>
              </a:xfrm>
              <a:custGeom>
                <a:avLst/>
                <a:gdLst>
                  <a:gd name="T0" fmla="*/ 1 w 171"/>
                  <a:gd name="T1" fmla="*/ 0 h 727"/>
                  <a:gd name="T2" fmla="*/ 2 w 171"/>
                  <a:gd name="T3" fmla="*/ 1 h 727"/>
                  <a:gd name="T4" fmla="*/ 1 w 171"/>
                  <a:gd name="T5" fmla="*/ 1 h 727"/>
                  <a:gd name="T6" fmla="*/ 1 w 171"/>
                  <a:gd name="T7" fmla="*/ 2 h 727"/>
                  <a:gd name="T8" fmla="*/ 2 w 171"/>
                  <a:gd name="T9" fmla="*/ 3 h 727"/>
                  <a:gd name="T10" fmla="*/ 1 w 171"/>
                  <a:gd name="T11" fmla="*/ 5 h 727"/>
                  <a:gd name="T12" fmla="*/ 2 w 171"/>
                  <a:gd name="T13" fmla="*/ 6 h 727"/>
                  <a:gd name="T14" fmla="*/ 2 w 171"/>
                  <a:gd name="T15" fmla="*/ 8 h 727"/>
                  <a:gd name="T16" fmla="*/ 2 w 171"/>
                  <a:gd name="T17" fmla="*/ 9 h 727"/>
                  <a:gd name="T18" fmla="*/ 1 w 171"/>
                  <a:gd name="T19" fmla="*/ 9 h 727"/>
                  <a:gd name="T20" fmla="*/ 0 w 171"/>
                  <a:gd name="T21" fmla="*/ 0 h 727"/>
                  <a:gd name="T22" fmla="*/ 1 w 171"/>
                  <a:gd name="T23" fmla="*/ 0 h 727"/>
                  <a:gd name="T24" fmla="*/ 1 w 171"/>
                  <a:gd name="T25" fmla="*/ 0 h 727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171"/>
                  <a:gd name="T40" fmla="*/ 0 h 727"/>
                  <a:gd name="T41" fmla="*/ 171 w 171"/>
                  <a:gd name="T42" fmla="*/ 727 h 727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171" h="727">
                    <a:moveTo>
                      <a:pt x="45" y="19"/>
                    </a:moveTo>
                    <a:lnTo>
                      <a:pt x="122" y="57"/>
                    </a:lnTo>
                    <a:lnTo>
                      <a:pt x="97" y="90"/>
                    </a:lnTo>
                    <a:lnTo>
                      <a:pt x="112" y="164"/>
                    </a:lnTo>
                    <a:lnTo>
                      <a:pt x="122" y="278"/>
                    </a:lnTo>
                    <a:lnTo>
                      <a:pt x="119" y="407"/>
                    </a:lnTo>
                    <a:lnTo>
                      <a:pt x="132" y="524"/>
                    </a:lnTo>
                    <a:lnTo>
                      <a:pt x="139" y="621"/>
                    </a:lnTo>
                    <a:lnTo>
                      <a:pt x="171" y="701"/>
                    </a:lnTo>
                    <a:lnTo>
                      <a:pt x="55" y="727"/>
                    </a:lnTo>
                    <a:lnTo>
                      <a:pt x="0" y="0"/>
                    </a:lnTo>
                    <a:lnTo>
                      <a:pt x="45" y="19"/>
                    </a:lnTo>
                    <a:close/>
                  </a:path>
                </a:pathLst>
              </a:custGeom>
              <a:solidFill>
                <a:srgbClr val="A39494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>
                  <a:latin typeface="Century Gothic" pitchFamily="34" charset="0"/>
                  <a:cs typeface="Arial" charset="0"/>
                </a:endParaRPr>
              </a:p>
            </p:txBody>
          </p:sp>
          <p:sp>
            <p:nvSpPr>
              <p:cNvPr id="2155" name="Freeform 85"/>
              <p:cNvSpPr>
                <a:spLocks/>
              </p:cNvSpPr>
              <p:nvPr/>
            </p:nvSpPr>
            <p:spPr bwMode="auto">
              <a:xfrm>
                <a:off x="3361" y="2776"/>
                <a:ext cx="64" cy="261"/>
              </a:xfrm>
              <a:custGeom>
                <a:avLst/>
                <a:gdLst>
                  <a:gd name="T0" fmla="*/ 1 w 191"/>
                  <a:gd name="T1" fmla="*/ 0 h 785"/>
                  <a:gd name="T2" fmla="*/ 2 w 191"/>
                  <a:gd name="T3" fmla="*/ 1 h 785"/>
                  <a:gd name="T4" fmla="*/ 1 w 191"/>
                  <a:gd name="T5" fmla="*/ 1 h 785"/>
                  <a:gd name="T6" fmla="*/ 1 w 191"/>
                  <a:gd name="T7" fmla="*/ 2 h 785"/>
                  <a:gd name="T8" fmla="*/ 2 w 191"/>
                  <a:gd name="T9" fmla="*/ 4 h 785"/>
                  <a:gd name="T10" fmla="*/ 2 w 191"/>
                  <a:gd name="T11" fmla="*/ 6 h 785"/>
                  <a:gd name="T12" fmla="*/ 2 w 191"/>
                  <a:gd name="T13" fmla="*/ 7 h 785"/>
                  <a:gd name="T14" fmla="*/ 2 w 191"/>
                  <a:gd name="T15" fmla="*/ 8 h 785"/>
                  <a:gd name="T16" fmla="*/ 2 w 191"/>
                  <a:gd name="T17" fmla="*/ 9 h 785"/>
                  <a:gd name="T18" fmla="*/ 0 w 191"/>
                  <a:gd name="T19" fmla="*/ 10 h 785"/>
                  <a:gd name="T20" fmla="*/ 0 w 191"/>
                  <a:gd name="T21" fmla="*/ 0 h 785"/>
                  <a:gd name="T22" fmla="*/ 1 w 191"/>
                  <a:gd name="T23" fmla="*/ 0 h 785"/>
                  <a:gd name="T24" fmla="*/ 1 w 191"/>
                  <a:gd name="T25" fmla="*/ 0 h 785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191"/>
                  <a:gd name="T40" fmla="*/ 0 h 785"/>
                  <a:gd name="T41" fmla="*/ 191 w 191"/>
                  <a:gd name="T42" fmla="*/ 785 h 785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191" h="785">
                    <a:moveTo>
                      <a:pt x="62" y="19"/>
                    </a:moveTo>
                    <a:lnTo>
                      <a:pt x="136" y="55"/>
                    </a:lnTo>
                    <a:lnTo>
                      <a:pt x="101" y="67"/>
                    </a:lnTo>
                    <a:lnTo>
                      <a:pt x="91" y="136"/>
                    </a:lnTo>
                    <a:lnTo>
                      <a:pt x="123" y="295"/>
                    </a:lnTo>
                    <a:lnTo>
                      <a:pt x="133" y="497"/>
                    </a:lnTo>
                    <a:lnTo>
                      <a:pt x="158" y="608"/>
                    </a:lnTo>
                    <a:lnTo>
                      <a:pt x="149" y="663"/>
                    </a:lnTo>
                    <a:lnTo>
                      <a:pt x="191" y="715"/>
                    </a:lnTo>
                    <a:lnTo>
                      <a:pt x="0" y="785"/>
                    </a:lnTo>
                    <a:lnTo>
                      <a:pt x="29" y="0"/>
                    </a:lnTo>
                    <a:lnTo>
                      <a:pt x="62" y="19"/>
                    </a:lnTo>
                    <a:close/>
                  </a:path>
                </a:pathLst>
              </a:custGeom>
              <a:solidFill>
                <a:srgbClr val="756868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>
                  <a:latin typeface="Century Gothic" pitchFamily="34" charset="0"/>
                  <a:cs typeface="Arial" charset="0"/>
                </a:endParaRPr>
              </a:p>
            </p:txBody>
          </p:sp>
          <p:sp>
            <p:nvSpPr>
              <p:cNvPr id="2156" name="Freeform 86"/>
              <p:cNvSpPr>
                <a:spLocks/>
              </p:cNvSpPr>
              <p:nvPr/>
            </p:nvSpPr>
            <p:spPr bwMode="auto">
              <a:xfrm>
                <a:off x="3188" y="3029"/>
                <a:ext cx="189" cy="226"/>
              </a:xfrm>
              <a:custGeom>
                <a:avLst/>
                <a:gdLst>
                  <a:gd name="T0" fmla="*/ 0 w 569"/>
                  <a:gd name="T1" fmla="*/ 2 h 679"/>
                  <a:gd name="T2" fmla="*/ 3 w 569"/>
                  <a:gd name="T3" fmla="*/ 8 h 679"/>
                  <a:gd name="T4" fmla="*/ 5 w 569"/>
                  <a:gd name="T5" fmla="*/ 8 h 679"/>
                  <a:gd name="T6" fmla="*/ 7 w 569"/>
                  <a:gd name="T7" fmla="*/ 5 h 679"/>
                  <a:gd name="T8" fmla="*/ 7 w 569"/>
                  <a:gd name="T9" fmla="*/ 3 h 679"/>
                  <a:gd name="T10" fmla="*/ 7 w 569"/>
                  <a:gd name="T11" fmla="*/ 1 h 679"/>
                  <a:gd name="T12" fmla="*/ 6 w 569"/>
                  <a:gd name="T13" fmla="*/ 1 h 679"/>
                  <a:gd name="T14" fmla="*/ 7 w 569"/>
                  <a:gd name="T15" fmla="*/ 0 h 679"/>
                  <a:gd name="T16" fmla="*/ 4 w 569"/>
                  <a:gd name="T17" fmla="*/ 0 h 679"/>
                  <a:gd name="T18" fmla="*/ 0 w 569"/>
                  <a:gd name="T19" fmla="*/ 2 h 679"/>
                  <a:gd name="T20" fmla="*/ 0 w 569"/>
                  <a:gd name="T21" fmla="*/ 2 h 679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569"/>
                  <a:gd name="T34" fmla="*/ 0 h 679"/>
                  <a:gd name="T35" fmla="*/ 569 w 569"/>
                  <a:gd name="T36" fmla="*/ 679 h 679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569" h="679">
                    <a:moveTo>
                      <a:pt x="0" y="167"/>
                    </a:moveTo>
                    <a:lnTo>
                      <a:pt x="278" y="679"/>
                    </a:lnTo>
                    <a:lnTo>
                      <a:pt x="433" y="647"/>
                    </a:lnTo>
                    <a:lnTo>
                      <a:pt x="552" y="378"/>
                    </a:lnTo>
                    <a:lnTo>
                      <a:pt x="569" y="226"/>
                    </a:lnTo>
                    <a:lnTo>
                      <a:pt x="562" y="110"/>
                    </a:lnTo>
                    <a:lnTo>
                      <a:pt x="514" y="58"/>
                    </a:lnTo>
                    <a:lnTo>
                      <a:pt x="534" y="0"/>
                    </a:lnTo>
                    <a:lnTo>
                      <a:pt x="336" y="6"/>
                    </a:lnTo>
                    <a:lnTo>
                      <a:pt x="0" y="167"/>
                    </a:lnTo>
                    <a:close/>
                  </a:path>
                </a:pathLst>
              </a:custGeom>
              <a:solidFill>
                <a:srgbClr val="333333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>
                  <a:latin typeface="Century Gothic" pitchFamily="34" charset="0"/>
                  <a:cs typeface="Arial" charset="0"/>
                </a:endParaRPr>
              </a:p>
            </p:txBody>
          </p:sp>
          <p:sp>
            <p:nvSpPr>
              <p:cNvPr id="2157" name="Freeform 87"/>
              <p:cNvSpPr>
                <a:spLocks/>
              </p:cNvSpPr>
              <p:nvPr/>
            </p:nvSpPr>
            <p:spPr bwMode="auto">
              <a:xfrm>
                <a:off x="3286" y="2900"/>
                <a:ext cx="113" cy="130"/>
              </a:xfrm>
              <a:custGeom>
                <a:avLst/>
                <a:gdLst>
                  <a:gd name="T0" fmla="*/ 3 w 339"/>
                  <a:gd name="T1" fmla="*/ 0 h 391"/>
                  <a:gd name="T2" fmla="*/ 4 w 339"/>
                  <a:gd name="T3" fmla="*/ 2 h 391"/>
                  <a:gd name="T4" fmla="*/ 4 w 339"/>
                  <a:gd name="T5" fmla="*/ 3 h 391"/>
                  <a:gd name="T6" fmla="*/ 4 w 339"/>
                  <a:gd name="T7" fmla="*/ 4 h 391"/>
                  <a:gd name="T8" fmla="*/ 3 w 339"/>
                  <a:gd name="T9" fmla="*/ 5 h 391"/>
                  <a:gd name="T10" fmla="*/ 0 w 339"/>
                  <a:gd name="T11" fmla="*/ 5 h 391"/>
                  <a:gd name="T12" fmla="*/ 3 w 339"/>
                  <a:gd name="T13" fmla="*/ 0 h 391"/>
                  <a:gd name="T14" fmla="*/ 3 w 339"/>
                  <a:gd name="T15" fmla="*/ 0 h 391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339"/>
                  <a:gd name="T25" fmla="*/ 0 h 391"/>
                  <a:gd name="T26" fmla="*/ 339 w 339"/>
                  <a:gd name="T27" fmla="*/ 391 h 391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339" h="391">
                    <a:moveTo>
                      <a:pt x="265" y="0"/>
                    </a:moveTo>
                    <a:lnTo>
                      <a:pt x="339" y="177"/>
                    </a:lnTo>
                    <a:lnTo>
                      <a:pt x="327" y="262"/>
                    </a:lnTo>
                    <a:lnTo>
                      <a:pt x="337" y="297"/>
                    </a:lnTo>
                    <a:lnTo>
                      <a:pt x="268" y="371"/>
                    </a:lnTo>
                    <a:lnTo>
                      <a:pt x="0" y="391"/>
                    </a:lnTo>
                    <a:lnTo>
                      <a:pt x="265" y="0"/>
                    </a:lnTo>
                    <a:close/>
                  </a:path>
                </a:pathLst>
              </a:custGeom>
              <a:solidFill>
                <a:srgbClr val="8989A8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>
                  <a:latin typeface="Century Gothic" pitchFamily="34" charset="0"/>
                  <a:cs typeface="Arial" charset="0"/>
                </a:endParaRPr>
              </a:p>
            </p:txBody>
          </p:sp>
          <p:sp>
            <p:nvSpPr>
              <p:cNvPr id="2158" name="Freeform 88"/>
              <p:cNvSpPr>
                <a:spLocks/>
              </p:cNvSpPr>
              <p:nvPr/>
            </p:nvSpPr>
            <p:spPr bwMode="auto">
              <a:xfrm>
                <a:off x="3083" y="2570"/>
                <a:ext cx="287" cy="447"/>
              </a:xfrm>
              <a:custGeom>
                <a:avLst/>
                <a:gdLst>
                  <a:gd name="T0" fmla="*/ 2 w 859"/>
                  <a:gd name="T1" fmla="*/ 0 h 1342"/>
                  <a:gd name="T2" fmla="*/ 3 w 859"/>
                  <a:gd name="T3" fmla="*/ 1 h 1342"/>
                  <a:gd name="T4" fmla="*/ 4 w 859"/>
                  <a:gd name="T5" fmla="*/ 1 h 1342"/>
                  <a:gd name="T6" fmla="*/ 8 w 859"/>
                  <a:gd name="T7" fmla="*/ 2 h 1342"/>
                  <a:gd name="T8" fmla="*/ 9 w 859"/>
                  <a:gd name="T9" fmla="*/ 3 h 1342"/>
                  <a:gd name="T10" fmla="*/ 11 w 859"/>
                  <a:gd name="T11" fmla="*/ 7 h 1342"/>
                  <a:gd name="T12" fmla="*/ 11 w 859"/>
                  <a:gd name="T13" fmla="*/ 13 h 1342"/>
                  <a:gd name="T14" fmla="*/ 10 w 859"/>
                  <a:gd name="T15" fmla="*/ 15 h 1342"/>
                  <a:gd name="T16" fmla="*/ 9 w 859"/>
                  <a:gd name="T17" fmla="*/ 14 h 1342"/>
                  <a:gd name="T18" fmla="*/ 6 w 859"/>
                  <a:gd name="T19" fmla="*/ 14 h 1342"/>
                  <a:gd name="T20" fmla="*/ 4 w 859"/>
                  <a:gd name="T21" fmla="*/ 15 h 1342"/>
                  <a:gd name="T22" fmla="*/ 2 w 859"/>
                  <a:gd name="T23" fmla="*/ 17 h 1342"/>
                  <a:gd name="T24" fmla="*/ 0 w 859"/>
                  <a:gd name="T25" fmla="*/ 16 h 1342"/>
                  <a:gd name="T26" fmla="*/ 0 w 859"/>
                  <a:gd name="T27" fmla="*/ 5 h 1342"/>
                  <a:gd name="T28" fmla="*/ 2 w 859"/>
                  <a:gd name="T29" fmla="*/ 0 h 1342"/>
                  <a:gd name="T30" fmla="*/ 2 w 859"/>
                  <a:gd name="T31" fmla="*/ 0 h 1342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w 859"/>
                  <a:gd name="T49" fmla="*/ 0 h 1342"/>
                  <a:gd name="T50" fmla="*/ 859 w 859"/>
                  <a:gd name="T51" fmla="*/ 1342 h 1342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T48" t="T49" r="T50" b="T51"/>
                <a:pathLst>
                  <a:path w="859" h="1342">
                    <a:moveTo>
                      <a:pt x="167" y="0"/>
                    </a:moveTo>
                    <a:lnTo>
                      <a:pt x="246" y="50"/>
                    </a:lnTo>
                    <a:lnTo>
                      <a:pt x="348" y="80"/>
                    </a:lnTo>
                    <a:lnTo>
                      <a:pt x="656" y="147"/>
                    </a:lnTo>
                    <a:lnTo>
                      <a:pt x="762" y="261"/>
                    </a:lnTo>
                    <a:lnTo>
                      <a:pt x="850" y="581"/>
                    </a:lnTo>
                    <a:lnTo>
                      <a:pt x="859" y="1014"/>
                    </a:lnTo>
                    <a:lnTo>
                      <a:pt x="843" y="1189"/>
                    </a:lnTo>
                    <a:lnTo>
                      <a:pt x="701" y="1106"/>
                    </a:lnTo>
                    <a:lnTo>
                      <a:pt x="510" y="1102"/>
                    </a:lnTo>
                    <a:lnTo>
                      <a:pt x="343" y="1203"/>
                    </a:lnTo>
                    <a:lnTo>
                      <a:pt x="161" y="1342"/>
                    </a:lnTo>
                    <a:lnTo>
                      <a:pt x="0" y="1335"/>
                    </a:lnTo>
                    <a:lnTo>
                      <a:pt x="20" y="410"/>
                    </a:lnTo>
                    <a:lnTo>
                      <a:pt x="167" y="0"/>
                    </a:lnTo>
                    <a:close/>
                  </a:path>
                </a:pathLst>
              </a:custGeom>
              <a:solidFill>
                <a:srgbClr val="E5E5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>
                  <a:latin typeface="Century Gothic" pitchFamily="34" charset="0"/>
                  <a:cs typeface="Arial" charset="0"/>
                </a:endParaRPr>
              </a:p>
            </p:txBody>
          </p:sp>
          <p:sp>
            <p:nvSpPr>
              <p:cNvPr id="2159" name="Freeform 89"/>
              <p:cNvSpPr>
                <a:spLocks/>
              </p:cNvSpPr>
              <p:nvPr/>
            </p:nvSpPr>
            <p:spPr bwMode="auto">
              <a:xfrm>
                <a:off x="3086" y="2632"/>
                <a:ext cx="210" cy="382"/>
              </a:xfrm>
              <a:custGeom>
                <a:avLst/>
                <a:gdLst>
                  <a:gd name="T0" fmla="*/ 4 w 632"/>
                  <a:gd name="T1" fmla="*/ 8 h 1145"/>
                  <a:gd name="T2" fmla="*/ 3 w 632"/>
                  <a:gd name="T3" fmla="*/ 9 h 1145"/>
                  <a:gd name="T4" fmla="*/ 4 w 632"/>
                  <a:gd name="T5" fmla="*/ 10 h 1145"/>
                  <a:gd name="T6" fmla="*/ 4 w 632"/>
                  <a:gd name="T7" fmla="*/ 9 h 1145"/>
                  <a:gd name="T8" fmla="*/ 4 w 632"/>
                  <a:gd name="T9" fmla="*/ 8 h 1145"/>
                  <a:gd name="T10" fmla="*/ 5 w 632"/>
                  <a:gd name="T11" fmla="*/ 8 h 1145"/>
                  <a:gd name="T12" fmla="*/ 5 w 632"/>
                  <a:gd name="T13" fmla="*/ 12 h 1145"/>
                  <a:gd name="T14" fmla="*/ 4 w 632"/>
                  <a:gd name="T15" fmla="*/ 13 h 1145"/>
                  <a:gd name="T16" fmla="*/ 2 w 632"/>
                  <a:gd name="T17" fmla="*/ 14 h 1145"/>
                  <a:gd name="T18" fmla="*/ 0 w 632"/>
                  <a:gd name="T19" fmla="*/ 14 h 1145"/>
                  <a:gd name="T20" fmla="*/ 1 w 632"/>
                  <a:gd name="T21" fmla="*/ 7 h 1145"/>
                  <a:gd name="T22" fmla="*/ 1 w 632"/>
                  <a:gd name="T23" fmla="*/ 11 h 1145"/>
                  <a:gd name="T24" fmla="*/ 1 w 632"/>
                  <a:gd name="T25" fmla="*/ 12 h 1145"/>
                  <a:gd name="T26" fmla="*/ 2 w 632"/>
                  <a:gd name="T27" fmla="*/ 11 h 1145"/>
                  <a:gd name="T28" fmla="*/ 1 w 632"/>
                  <a:gd name="T29" fmla="*/ 7 h 1145"/>
                  <a:gd name="T30" fmla="*/ 2 w 632"/>
                  <a:gd name="T31" fmla="*/ 4 h 1145"/>
                  <a:gd name="T32" fmla="*/ 3 w 632"/>
                  <a:gd name="T33" fmla="*/ 7 h 1145"/>
                  <a:gd name="T34" fmla="*/ 3 w 632"/>
                  <a:gd name="T35" fmla="*/ 6 h 1145"/>
                  <a:gd name="T36" fmla="*/ 3 w 632"/>
                  <a:gd name="T37" fmla="*/ 7 h 1145"/>
                  <a:gd name="T38" fmla="*/ 4 w 632"/>
                  <a:gd name="T39" fmla="*/ 5 h 1145"/>
                  <a:gd name="T40" fmla="*/ 3 w 632"/>
                  <a:gd name="T41" fmla="*/ 6 h 1145"/>
                  <a:gd name="T42" fmla="*/ 4 w 632"/>
                  <a:gd name="T43" fmla="*/ 2 h 1145"/>
                  <a:gd name="T44" fmla="*/ 5 w 632"/>
                  <a:gd name="T45" fmla="*/ 1 h 1145"/>
                  <a:gd name="T46" fmla="*/ 6 w 632"/>
                  <a:gd name="T47" fmla="*/ 0 h 1145"/>
                  <a:gd name="T48" fmla="*/ 6 w 632"/>
                  <a:gd name="T49" fmla="*/ 1 h 1145"/>
                  <a:gd name="T50" fmla="*/ 7 w 632"/>
                  <a:gd name="T51" fmla="*/ 1 h 1145"/>
                  <a:gd name="T52" fmla="*/ 6 w 632"/>
                  <a:gd name="T53" fmla="*/ 2 h 1145"/>
                  <a:gd name="T54" fmla="*/ 7 w 632"/>
                  <a:gd name="T55" fmla="*/ 2 h 1145"/>
                  <a:gd name="T56" fmla="*/ 6 w 632"/>
                  <a:gd name="T57" fmla="*/ 3 h 1145"/>
                  <a:gd name="T58" fmla="*/ 6 w 632"/>
                  <a:gd name="T59" fmla="*/ 4 h 1145"/>
                  <a:gd name="T60" fmla="*/ 7 w 632"/>
                  <a:gd name="T61" fmla="*/ 4 h 1145"/>
                  <a:gd name="T62" fmla="*/ 8 w 632"/>
                  <a:gd name="T63" fmla="*/ 3 h 1145"/>
                  <a:gd name="T64" fmla="*/ 7 w 632"/>
                  <a:gd name="T65" fmla="*/ 5 h 1145"/>
                  <a:gd name="T66" fmla="*/ 7 w 632"/>
                  <a:gd name="T67" fmla="*/ 7 h 1145"/>
                  <a:gd name="T68" fmla="*/ 7 w 632"/>
                  <a:gd name="T69" fmla="*/ 7 h 1145"/>
                  <a:gd name="T70" fmla="*/ 7 w 632"/>
                  <a:gd name="T71" fmla="*/ 8 h 1145"/>
                  <a:gd name="T72" fmla="*/ 8 w 632"/>
                  <a:gd name="T73" fmla="*/ 9 h 1145"/>
                  <a:gd name="T74" fmla="*/ 7 w 632"/>
                  <a:gd name="T75" fmla="*/ 10 h 1145"/>
                  <a:gd name="T76" fmla="*/ 8 w 632"/>
                  <a:gd name="T77" fmla="*/ 10 h 1145"/>
                  <a:gd name="T78" fmla="*/ 6 w 632"/>
                  <a:gd name="T79" fmla="*/ 11 h 1145"/>
                  <a:gd name="T80" fmla="*/ 5 w 632"/>
                  <a:gd name="T81" fmla="*/ 7 h 1145"/>
                  <a:gd name="T82" fmla="*/ 5 w 632"/>
                  <a:gd name="T83" fmla="*/ 7 h 1145"/>
                  <a:gd name="T84" fmla="*/ 4 w 632"/>
                  <a:gd name="T85" fmla="*/ 8 h 1145"/>
                  <a:gd name="T86" fmla="*/ 4 w 632"/>
                  <a:gd name="T87" fmla="*/ 8 h 1145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w 632"/>
                  <a:gd name="T133" fmla="*/ 0 h 1145"/>
                  <a:gd name="T134" fmla="*/ 632 w 632"/>
                  <a:gd name="T135" fmla="*/ 1145 h 1145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T132" t="T133" r="T134" b="T135"/>
                <a:pathLst>
                  <a:path w="632" h="1145">
                    <a:moveTo>
                      <a:pt x="333" y="650"/>
                    </a:moveTo>
                    <a:lnTo>
                      <a:pt x="271" y="705"/>
                    </a:lnTo>
                    <a:lnTo>
                      <a:pt x="339" y="847"/>
                    </a:lnTo>
                    <a:lnTo>
                      <a:pt x="364" y="705"/>
                    </a:lnTo>
                    <a:lnTo>
                      <a:pt x="361" y="633"/>
                    </a:lnTo>
                    <a:lnTo>
                      <a:pt x="396" y="624"/>
                    </a:lnTo>
                    <a:lnTo>
                      <a:pt x="445" y="937"/>
                    </a:lnTo>
                    <a:lnTo>
                      <a:pt x="299" y="1041"/>
                    </a:lnTo>
                    <a:lnTo>
                      <a:pt x="132" y="1145"/>
                    </a:lnTo>
                    <a:lnTo>
                      <a:pt x="0" y="1128"/>
                    </a:lnTo>
                    <a:lnTo>
                      <a:pt x="41" y="601"/>
                    </a:lnTo>
                    <a:lnTo>
                      <a:pt x="48" y="895"/>
                    </a:lnTo>
                    <a:lnTo>
                      <a:pt x="97" y="986"/>
                    </a:lnTo>
                    <a:lnTo>
                      <a:pt x="148" y="879"/>
                    </a:lnTo>
                    <a:lnTo>
                      <a:pt x="73" y="601"/>
                    </a:lnTo>
                    <a:lnTo>
                      <a:pt x="135" y="317"/>
                    </a:lnTo>
                    <a:lnTo>
                      <a:pt x="222" y="582"/>
                    </a:lnTo>
                    <a:lnTo>
                      <a:pt x="242" y="511"/>
                    </a:lnTo>
                    <a:lnTo>
                      <a:pt x="284" y="598"/>
                    </a:lnTo>
                    <a:lnTo>
                      <a:pt x="287" y="420"/>
                    </a:lnTo>
                    <a:lnTo>
                      <a:pt x="235" y="469"/>
                    </a:lnTo>
                    <a:lnTo>
                      <a:pt x="293" y="158"/>
                    </a:lnTo>
                    <a:lnTo>
                      <a:pt x="371" y="42"/>
                    </a:lnTo>
                    <a:lnTo>
                      <a:pt x="510" y="0"/>
                    </a:lnTo>
                    <a:lnTo>
                      <a:pt x="490" y="74"/>
                    </a:lnTo>
                    <a:lnTo>
                      <a:pt x="539" y="74"/>
                    </a:lnTo>
                    <a:lnTo>
                      <a:pt x="529" y="136"/>
                    </a:lnTo>
                    <a:lnTo>
                      <a:pt x="562" y="136"/>
                    </a:lnTo>
                    <a:lnTo>
                      <a:pt x="525" y="255"/>
                    </a:lnTo>
                    <a:lnTo>
                      <a:pt x="493" y="358"/>
                    </a:lnTo>
                    <a:lnTo>
                      <a:pt x="555" y="317"/>
                    </a:lnTo>
                    <a:lnTo>
                      <a:pt x="632" y="268"/>
                    </a:lnTo>
                    <a:lnTo>
                      <a:pt x="577" y="423"/>
                    </a:lnTo>
                    <a:lnTo>
                      <a:pt x="571" y="566"/>
                    </a:lnTo>
                    <a:lnTo>
                      <a:pt x="607" y="569"/>
                    </a:lnTo>
                    <a:lnTo>
                      <a:pt x="584" y="666"/>
                    </a:lnTo>
                    <a:lnTo>
                      <a:pt x="626" y="730"/>
                    </a:lnTo>
                    <a:lnTo>
                      <a:pt x="604" y="788"/>
                    </a:lnTo>
                    <a:lnTo>
                      <a:pt x="619" y="834"/>
                    </a:lnTo>
                    <a:lnTo>
                      <a:pt x="500" y="892"/>
                    </a:lnTo>
                    <a:lnTo>
                      <a:pt x="438" y="598"/>
                    </a:lnTo>
                    <a:lnTo>
                      <a:pt x="384" y="549"/>
                    </a:lnTo>
                    <a:lnTo>
                      <a:pt x="333" y="650"/>
                    </a:lnTo>
                    <a:close/>
                  </a:path>
                </a:pathLst>
              </a:custGeom>
              <a:solidFill>
                <a:srgbClr val="B8B8D9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>
                  <a:latin typeface="Century Gothic" pitchFamily="34" charset="0"/>
                  <a:cs typeface="Arial" charset="0"/>
                </a:endParaRPr>
              </a:p>
            </p:txBody>
          </p:sp>
          <p:sp>
            <p:nvSpPr>
              <p:cNvPr id="2160" name="Freeform 90"/>
              <p:cNvSpPr>
                <a:spLocks/>
              </p:cNvSpPr>
              <p:nvPr/>
            </p:nvSpPr>
            <p:spPr bwMode="auto">
              <a:xfrm>
                <a:off x="3080" y="2583"/>
                <a:ext cx="57" cy="126"/>
              </a:xfrm>
              <a:custGeom>
                <a:avLst/>
                <a:gdLst>
                  <a:gd name="T0" fmla="*/ 1 w 171"/>
                  <a:gd name="T1" fmla="*/ 5 h 378"/>
                  <a:gd name="T2" fmla="*/ 2 w 171"/>
                  <a:gd name="T3" fmla="*/ 2 h 378"/>
                  <a:gd name="T4" fmla="*/ 2 w 171"/>
                  <a:gd name="T5" fmla="*/ 0 h 378"/>
                  <a:gd name="T6" fmla="*/ 2 w 171"/>
                  <a:gd name="T7" fmla="*/ 2 h 378"/>
                  <a:gd name="T8" fmla="*/ 0 w 171"/>
                  <a:gd name="T9" fmla="*/ 4 h 378"/>
                  <a:gd name="T10" fmla="*/ 0 w 171"/>
                  <a:gd name="T11" fmla="*/ 5 h 378"/>
                  <a:gd name="T12" fmla="*/ 1 w 171"/>
                  <a:gd name="T13" fmla="*/ 5 h 378"/>
                  <a:gd name="T14" fmla="*/ 1 w 171"/>
                  <a:gd name="T15" fmla="*/ 5 h 378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171"/>
                  <a:gd name="T25" fmla="*/ 0 h 378"/>
                  <a:gd name="T26" fmla="*/ 171 w 171"/>
                  <a:gd name="T27" fmla="*/ 378 h 378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171" h="378">
                    <a:moveTo>
                      <a:pt x="45" y="369"/>
                    </a:moveTo>
                    <a:lnTo>
                      <a:pt x="152" y="178"/>
                    </a:lnTo>
                    <a:lnTo>
                      <a:pt x="171" y="0"/>
                    </a:lnTo>
                    <a:lnTo>
                      <a:pt x="136" y="126"/>
                    </a:lnTo>
                    <a:lnTo>
                      <a:pt x="0" y="333"/>
                    </a:lnTo>
                    <a:lnTo>
                      <a:pt x="26" y="378"/>
                    </a:lnTo>
                    <a:lnTo>
                      <a:pt x="45" y="369"/>
                    </a:lnTo>
                    <a:close/>
                  </a:path>
                </a:pathLst>
              </a:custGeom>
              <a:solidFill>
                <a:srgbClr val="B8B8D9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>
                  <a:latin typeface="Century Gothic" pitchFamily="34" charset="0"/>
                  <a:cs typeface="Arial" charset="0"/>
                </a:endParaRPr>
              </a:p>
            </p:txBody>
          </p:sp>
          <p:sp>
            <p:nvSpPr>
              <p:cNvPr id="2161" name="Freeform 91"/>
              <p:cNvSpPr>
                <a:spLocks/>
              </p:cNvSpPr>
              <p:nvPr/>
            </p:nvSpPr>
            <p:spPr bwMode="auto">
              <a:xfrm>
                <a:off x="3089" y="2586"/>
                <a:ext cx="291" cy="392"/>
              </a:xfrm>
              <a:custGeom>
                <a:avLst/>
                <a:gdLst>
                  <a:gd name="T0" fmla="*/ 0 w 873"/>
                  <a:gd name="T1" fmla="*/ 13 h 1178"/>
                  <a:gd name="T2" fmla="*/ 0 w 873"/>
                  <a:gd name="T3" fmla="*/ 13 h 1178"/>
                  <a:gd name="T4" fmla="*/ 0 w 873"/>
                  <a:gd name="T5" fmla="*/ 12 h 1178"/>
                  <a:gd name="T6" fmla="*/ 0 w 873"/>
                  <a:gd name="T7" fmla="*/ 12 h 1178"/>
                  <a:gd name="T8" fmla="*/ 0 w 873"/>
                  <a:gd name="T9" fmla="*/ 12 h 1178"/>
                  <a:gd name="T10" fmla="*/ 0 w 873"/>
                  <a:gd name="T11" fmla="*/ 12 h 1178"/>
                  <a:gd name="T12" fmla="*/ 0 w 873"/>
                  <a:gd name="T13" fmla="*/ 12 h 1178"/>
                  <a:gd name="T14" fmla="*/ 0 w 873"/>
                  <a:gd name="T15" fmla="*/ 12 h 1178"/>
                  <a:gd name="T16" fmla="*/ 0 w 873"/>
                  <a:gd name="T17" fmla="*/ 11 h 1178"/>
                  <a:gd name="T18" fmla="*/ 0 w 873"/>
                  <a:gd name="T19" fmla="*/ 11 h 1178"/>
                  <a:gd name="T20" fmla="*/ 0 w 873"/>
                  <a:gd name="T21" fmla="*/ 11 h 1178"/>
                  <a:gd name="T22" fmla="*/ 0 w 873"/>
                  <a:gd name="T23" fmla="*/ 11 h 1178"/>
                  <a:gd name="T24" fmla="*/ 0 w 873"/>
                  <a:gd name="T25" fmla="*/ 11 h 1178"/>
                  <a:gd name="T26" fmla="*/ 0 w 873"/>
                  <a:gd name="T27" fmla="*/ 11 h 1178"/>
                  <a:gd name="T28" fmla="*/ 0 w 873"/>
                  <a:gd name="T29" fmla="*/ 11 h 1178"/>
                  <a:gd name="T30" fmla="*/ 0 w 873"/>
                  <a:gd name="T31" fmla="*/ 11 h 1178"/>
                  <a:gd name="T32" fmla="*/ 0 w 873"/>
                  <a:gd name="T33" fmla="*/ 10 h 1178"/>
                  <a:gd name="T34" fmla="*/ 0 w 873"/>
                  <a:gd name="T35" fmla="*/ 10 h 1178"/>
                  <a:gd name="T36" fmla="*/ 0 w 873"/>
                  <a:gd name="T37" fmla="*/ 10 h 1178"/>
                  <a:gd name="T38" fmla="*/ 0 w 873"/>
                  <a:gd name="T39" fmla="*/ 10 h 1178"/>
                  <a:gd name="T40" fmla="*/ 0 w 873"/>
                  <a:gd name="T41" fmla="*/ 9 h 1178"/>
                  <a:gd name="T42" fmla="*/ 0 w 873"/>
                  <a:gd name="T43" fmla="*/ 9 h 1178"/>
                  <a:gd name="T44" fmla="*/ 1 w 873"/>
                  <a:gd name="T45" fmla="*/ 9 h 1178"/>
                  <a:gd name="T46" fmla="*/ 1 w 873"/>
                  <a:gd name="T47" fmla="*/ 9 h 1178"/>
                  <a:gd name="T48" fmla="*/ 1 w 873"/>
                  <a:gd name="T49" fmla="*/ 9 h 1178"/>
                  <a:gd name="T50" fmla="*/ 1 w 873"/>
                  <a:gd name="T51" fmla="*/ 9 h 1178"/>
                  <a:gd name="T52" fmla="*/ 1 w 873"/>
                  <a:gd name="T53" fmla="*/ 9 h 1178"/>
                  <a:gd name="T54" fmla="*/ 1 w 873"/>
                  <a:gd name="T55" fmla="*/ 9 h 1178"/>
                  <a:gd name="T56" fmla="*/ 1 w 873"/>
                  <a:gd name="T57" fmla="*/ 9 h 1178"/>
                  <a:gd name="T58" fmla="*/ 1 w 873"/>
                  <a:gd name="T59" fmla="*/ 8 h 1178"/>
                  <a:gd name="T60" fmla="*/ 1 w 873"/>
                  <a:gd name="T61" fmla="*/ 8 h 1178"/>
                  <a:gd name="T62" fmla="*/ 1 w 873"/>
                  <a:gd name="T63" fmla="*/ 8 h 1178"/>
                  <a:gd name="T64" fmla="*/ 1 w 873"/>
                  <a:gd name="T65" fmla="*/ 8 h 1178"/>
                  <a:gd name="T66" fmla="*/ 1 w 873"/>
                  <a:gd name="T67" fmla="*/ 8 h 1178"/>
                  <a:gd name="T68" fmla="*/ 1 w 873"/>
                  <a:gd name="T69" fmla="*/ 8 h 1178"/>
                  <a:gd name="T70" fmla="*/ 1 w 873"/>
                  <a:gd name="T71" fmla="*/ 8 h 1178"/>
                  <a:gd name="T72" fmla="*/ 1 w 873"/>
                  <a:gd name="T73" fmla="*/ 7 h 1178"/>
                  <a:gd name="T74" fmla="*/ 2 w 873"/>
                  <a:gd name="T75" fmla="*/ 5 h 1178"/>
                  <a:gd name="T76" fmla="*/ 4 w 873"/>
                  <a:gd name="T77" fmla="*/ 1 h 1178"/>
                  <a:gd name="T78" fmla="*/ 6 w 873"/>
                  <a:gd name="T79" fmla="*/ 1 h 1178"/>
                  <a:gd name="T80" fmla="*/ 8 w 873"/>
                  <a:gd name="T81" fmla="*/ 2 h 1178"/>
                  <a:gd name="T82" fmla="*/ 9 w 873"/>
                  <a:gd name="T83" fmla="*/ 6 h 1178"/>
                  <a:gd name="T84" fmla="*/ 9 w 873"/>
                  <a:gd name="T85" fmla="*/ 10 h 1178"/>
                  <a:gd name="T86" fmla="*/ 9 w 873"/>
                  <a:gd name="T87" fmla="*/ 13 h 1178"/>
                  <a:gd name="T88" fmla="*/ 7 w 873"/>
                  <a:gd name="T89" fmla="*/ 13 h 1178"/>
                  <a:gd name="T90" fmla="*/ 10 w 873"/>
                  <a:gd name="T91" fmla="*/ 14 h 1178"/>
                  <a:gd name="T92" fmla="*/ 11 w 873"/>
                  <a:gd name="T93" fmla="*/ 11 h 1178"/>
                  <a:gd name="T94" fmla="*/ 9 w 873"/>
                  <a:gd name="T95" fmla="*/ 2 h 1178"/>
                  <a:gd name="T96" fmla="*/ 4 w 873"/>
                  <a:gd name="T97" fmla="*/ 0 h 1178"/>
                  <a:gd name="T98" fmla="*/ 1 w 873"/>
                  <a:gd name="T99" fmla="*/ 5 h 1178"/>
                  <a:gd name="T100" fmla="*/ 0 w 873"/>
                  <a:gd name="T101" fmla="*/ 14 h 1178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w 873"/>
                  <a:gd name="T154" fmla="*/ 0 h 1178"/>
                  <a:gd name="T155" fmla="*/ 873 w 873"/>
                  <a:gd name="T156" fmla="*/ 1178 h 1178"/>
                </a:gdLst>
                <a:ahLst/>
                <a:cxnLst>
                  <a:cxn ang="T102">
                    <a:pos x="T0" y="T1"/>
                  </a:cxn>
                  <a:cxn ang="T103">
                    <a:pos x="T2" y="T3"/>
                  </a:cxn>
                  <a:cxn ang="T104">
                    <a:pos x="T4" y="T5"/>
                  </a:cxn>
                  <a:cxn ang="T105">
                    <a:pos x="T6" y="T7"/>
                  </a:cxn>
                  <a:cxn ang="T106">
                    <a:pos x="T8" y="T9"/>
                  </a:cxn>
                  <a:cxn ang="T107">
                    <a:pos x="T10" y="T11"/>
                  </a:cxn>
                  <a:cxn ang="T108">
                    <a:pos x="T12" y="T13"/>
                  </a:cxn>
                  <a:cxn ang="T109">
                    <a:pos x="T14" y="T15"/>
                  </a:cxn>
                  <a:cxn ang="T110">
                    <a:pos x="T16" y="T17"/>
                  </a:cxn>
                  <a:cxn ang="T111">
                    <a:pos x="T18" y="T19"/>
                  </a:cxn>
                  <a:cxn ang="T112">
                    <a:pos x="T20" y="T21"/>
                  </a:cxn>
                  <a:cxn ang="T113">
                    <a:pos x="T22" y="T23"/>
                  </a:cxn>
                  <a:cxn ang="T114">
                    <a:pos x="T24" y="T25"/>
                  </a:cxn>
                  <a:cxn ang="T115">
                    <a:pos x="T26" y="T27"/>
                  </a:cxn>
                  <a:cxn ang="T116">
                    <a:pos x="T28" y="T29"/>
                  </a:cxn>
                  <a:cxn ang="T117">
                    <a:pos x="T30" y="T31"/>
                  </a:cxn>
                  <a:cxn ang="T118">
                    <a:pos x="T32" y="T33"/>
                  </a:cxn>
                  <a:cxn ang="T119">
                    <a:pos x="T34" y="T35"/>
                  </a:cxn>
                  <a:cxn ang="T120">
                    <a:pos x="T36" y="T37"/>
                  </a:cxn>
                  <a:cxn ang="T121">
                    <a:pos x="T38" y="T39"/>
                  </a:cxn>
                  <a:cxn ang="T122">
                    <a:pos x="T40" y="T41"/>
                  </a:cxn>
                  <a:cxn ang="T123">
                    <a:pos x="T42" y="T43"/>
                  </a:cxn>
                  <a:cxn ang="T124">
                    <a:pos x="T44" y="T45"/>
                  </a:cxn>
                  <a:cxn ang="T125">
                    <a:pos x="T46" y="T47"/>
                  </a:cxn>
                  <a:cxn ang="T126">
                    <a:pos x="T48" y="T49"/>
                  </a:cxn>
                  <a:cxn ang="T127">
                    <a:pos x="T50" y="T51"/>
                  </a:cxn>
                  <a:cxn ang="T128">
                    <a:pos x="T52" y="T53"/>
                  </a:cxn>
                  <a:cxn ang="T129">
                    <a:pos x="T54" y="T55"/>
                  </a:cxn>
                  <a:cxn ang="T130">
                    <a:pos x="T56" y="T57"/>
                  </a:cxn>
                  <a:cxn ang="T131">
                    <a:pos x="T58" y="T59"/>
                  </a:cxn>
                  <a:cxn ang="T132">
                    <a:pos x="T60" y="T61"/>
                  </a:cxn>
                  <a:cxn ang="T133">
                    <a:pos x="T62" y="T63"/>
                  </a:cxn>
                  <a:cxn ang="T134">
                    <a:pos x="T64" y="T65"/>
                  </a:cxn>
                  <a:cxn ang="T135">
                    <a:pos x="T66" y="T67"/>
                  </a:cxn>
                  <a:cxn ang="T136">
                    <a:pos x="T68" y="T69"/>
                  </a:cxn>
                  <a:cxn ang="T137">
                    <a:pos x="T70" y="T71"/>
                  </a:cxn>
                  <a:cxn ang="T138">
                    <a:pos x="T72" y="T73"/>
                  </a:cxn>
                  <a:cxn ang="T139">
                    <a:pos x="T74" y="T75"/>
                  </a:cxn>
                  <a:cxn ang="T140">
                    <a:pos x="T76" y="T77"/>
                  </a:cxn>
                  <a:cxn ang="T141">
                    <a:pos x="T78" y="T79"/>
                  </a:cxn>
                  <a:cxn ang="T142">
                    <a:pos x="T80" y="T81"/>
                  </a:cxn>
                  <a:cxn ang="T143">
                    <a:pos x="T82" y="T83"/>
                  </a:cxn>
                  <a:cxn ang="T144">
                    <a:pos x="T84" y="T85"/>
                  </a:cxn>
                  <a:cxn ang="T145">
                    <a:pos x="T86" y="T87"/>
                  </a:cxn>
                  <a:cxn ang="T146">
                    <a:pos x="T88" y="T89"/>
                  </a:cxn>
                  <a:cxn ang="T147">
                    <a:pos x="T90" y="T91"/>
                  </a:cxn>
                  <a:cxn ang="T148">
                    <a:pos x="T92" y="T93"/>
                  </a:cxn>
                  <a:cxn ang="T149">
                    <a:pos x="T94" y="T95"/>
                  </a:cxn>
                  <a:cxn ang="T150">
                    <a:pos x="T96" y="T97"/>
                  </a:cxn>
                  <a:cxn ang="T151">
                    <a:pos x="T98" y="T99"/>
                  </a:cxn>
                  <a:cxn ang="T152">
                    <a:pos x="T100" y="T101"/>
                  </a:cxn>
                </a:cxnLst>
                <a:rect l="T153" t="T154" r="T155" b="T156"/>
                <a:pathLst>
                  <a:path w="873" h="1178">
                    <a:moveTo>
                      <a:pt x="4" y="1129"/>
                    </a:moveTo>
                    <a:lnTo>
                      <a:pt x="14" y="1039"/>
                    </a:lnTo>
                    <a:lnTo>
                      <a:pt x="15" y="1034"/>
                    </a:lnTo>
                    <a:lnTo>
                      <a:pt x="15" y="1032"/>
                    </a:lnTo>
                    <a:lnTo>
                      <a:pt x="15" y="1030"/>
                    </a:lnTo>
                    <a:lnTo>
                      <a:pt x="16" y="1024"/>
                    </a:lnTo>
                    <a:lnTo>
                      <a:pt x="16" y="1022"/>
                    </a:lnTo>
                    <a:lnTo>
                      <a:pt x="16" y="1019"/>
                    </a:lnTo>
                    <a:lnTo>
                      <a:pt x="17" y="1014"/>
                    </a:lnTo>
                    <a:lnTo>
                      <a:pt x="17" y="1011"/>
                    </a:lnTo>
                    <a:lnTo>
                      <a:pt x="17" y="1009"/>
                    </a:lnTo>
                    <a:lnTo>
                      <a:pt x="18" y="1003"/>
                    </a:lnTo>
                    <a:lnTo>
                      <a:pt x="18" y="998"/>
                    </a:lnTo>
                    <a:lnTo>
                      <a:pt x="19" y="992"/>
                    </a:lnTo>
                    <a:lnTo>
                      <a:pt x="19" y="988"/>
                    </a:lnTo>
                    <a:lnTo>
                      <a:pt x="20" y="981"/>
                    </a:lnTo>
                    <a:lnTo>
                      <a:pt x="20" y="980"/>
                    </a:lnTo>
                    <a:lnTo>
                      <a:pt x="20" y="979"/>
                    </a:lnTo>
                    <a:lnTo>
                      <a:pt x="20" y="976"/>
                    </a:lnTo>
                    <a:lnTo>
                      <a:pt x="21" y="965"/>
                    </a:lnTo>
                    <a:lnTo>
                      <a:pt x="22" y="954"/>
                    </a:lnTo>
                    <a:lnTo>
                      <a:pt x="24" y="947"/>
                    </a:lnTo>
                    <a:lnTo>
                      <a:pt x="24" y="942"/>
                    </a:lnTo>
                    <a:lnTo>
                      <a:pt x="24" y="938"/>
                    </a:lnTo>
                    <a:lnTo>
                      <a:pt x="25" y="936"/>
                    </a:lnTo>
                    <a:lnTo>
                      <a:pt x="25" y="930"/>
                    </a:lnTo>
                    <a:lnTo>
                      <a:pt x="25" y="928"/>
                    </a:lnTo>
                    <a:lnTo>
                      <a:pt x="25" y="926"/>
                    </a:lnTo>
                    <a:lnTo>
                      <a:pt x="26" y="924"/>
                    </a:lnTo>
                    <a:lnTo>
                      <a:pt x="26" y="921"/>
                    </a:lnTo>
                    <a:lnTo>
                      <a:pt x="26" y="917"/>
                    </a:lnTo>
                    <a:lnTo>
                      <a:pt x="27" y="912"/>
                    </a:lnTo>
                    <a:lnTo>
                      <a:pt x="27" y="905"/>
                    </a:lnTo>
                    <a:lnTo>
                      <a:pt x="28" y="893"/>
                    </a:lnTo>
                    <a:lnTo>
                      <a:pt x="29" y="881"/>
                    </a:lnTo>
                    <a:lnTo>
                      <a:pt x="30" y="878"/>
                    </a:lnTo>
                    <a:lnTo>
                      <a:pt x="30" y="874"/>
                    </a:lnTo>
                    <a:lnTo>
                      <a:pt x="30" y="873"/>
                    </a:lnTo>
                    <a:lnTo>
                      <a:pt x="30" y="872"/>
                    </a:lnTo>
                    <a:lnTo>
                      <a:pt x="30" y="870"/>
                    </a:lnTo>
                    <a:lnTo>
                      <a:pt x="30" y="869"/>
                    </a:lnTo>
                    <a:lnTo>
                      <a:pt x="31" y="862"/>
                    </a:lnTo>
                    <a:lnTo>
                      <a:pt x="31" y="857"/>
                    </a:lnTo>
                    <a:lnTo>
                      <a:pt x="32" y="844"/>
                    </a:lnTo>
                    <a:lnTo>
                      <a:pt x="34" y="831"/>
                    </a:lnTo>
                    <a:lnTo>
                      <a:pt x="35" y="826"/>
                    </a:lnTo>
                    <a:lnTo>
                      <a:pt x="35" y="819"/>
                    </a:lnTo>
                    <a:lnTo>
                      <a:pt x="36" y="816"/>
                    </a:lnTo>
                    <a:lnTo>
                      <a:pt x="36" y="814"/>
                    </a:lnTo>
                    <a:lnTo>
                      <a:pt x="36" y="810"/>
                    </a:lnTo>
                    <a:lnTo>
                      <a:pt x="36" y="809"/>
                    </a:lnTo>
                    <a:lnTo>
                      <a:pt x="36" y="807"/>
                    </a:lnTo>
                    <a:lnTo>
                      <a:pt x="37" y="802"/>
                    </a:lnTo>
                    <a:lnTo>
                      <a:pt x="37" y="795"/>
                    </a:lnTo>
                    <a:lnTo>
                      <a:pt x="38" y="784"/>
                    </a:lnTo>
                    <a:lnTo>
                      <a:pt x="39" y="772"/>
                    </a:lnTo>
                    <a:lnTo>
                      <a:pt x="40" y="769"/>
                    </a:lnTo>
                    <a:lnTo>
                      <a:pt x="40" y="766"/>
                    </a:lnTo>
                    <a:lnTo>
                      <a:pt x="40" y="763"/>
                    </a:lnTo>
                    <a:lnTo>
                      <a:pt x="40" y="760"/>
                    </a:lnTo>
                    <a:lnTo>
                      <a:pt x="41" y="754"/>
                    </a:lnTo>
                    <a:lnTo>
                      <a:pt x="41" y="749"/>
                    </a:lnTo>
                    <a:lnTo>
                      <a:pt x="41" y="747"/>
                    </a:lnTo>
                    <a:lnTo>
                      <a:pt x="42" y="743"/>
                    </a:lnTo>
                    <a:lnTo>
                      <a:pt x="42" y="738"/>
                    </a:lnTo>
                    <a:lnTo>
                      <a:pt x="42" y="737"/>
                    </a:lnTo>
                    <a:lnTo>
                      <a:pt x="42" y="734"/>
                    </a:lnTo>
                    <a:lnTo>
                      <a:pt x="42" y="732"/>
                    </a:lnTo>
                    <a:lnTo>
                      <a:pt x="43" y="730"/>
                    </a:lnTo>
                    <a:lnTo>
                      <a:pt x="43" y="728"/>
                    </a:lnTo>
                    <a:lnTo>
                      <a:pt x="43" y="727"/>
                    </a:lnTo>
                    <a:lnTo>
                      <a:pt x="43" y="721"/>
                    </a:lnTo>
                    <a:lnTo>
                      <a:pt x="45" y="719"/>
                    </a:lnTo>
                    <a:lnTo>
                      <a:pt x="45" y="716"/>
                    </a:lnTo>
                    <a:lnTo>
                      <a:pt x="45" y="711"/>
                    </a:lnTo>
                    <a:lnTo>
                      <a:pt x="46" y="708"/>
                    </a:lnTo>
                    <a:lnTo>
                      <a:pt x="46" y="706"/>
                    </a:lnTo>
                    <a:lnTo>
                      <a:pt x="46" y="700"/>
                    </a:lnTo>
                    <a:lnTo>
                      <a:pt x="46" y="698"/>
                    </a:lnTo>
                    <a:lnTo>
                      <a:pt x="46" y="696"/>
                    </a:lnTo>
                    <a:lnTo>
                      <a:pt x="48" y="677"/>
                    </a:lnTo>
                    <a:lnTo>
                      <a:pt x="48" y="676"/>
                    </a:lnTo>
                    <a:lnTo>
                      <a:pt x="48" y="675"/>
                    </a:lnTo>
                    <a:lnTo>
                      <a:pt x="48" y="673"/>
                    </a:lnTo>
                    <a:lnTo>
                      <a:pt x="49" y="668"/>
                    </a:lnTo>
                    <a:lnTo>
                      <a:pt x="49" y="666"/>
                    </a:lnTo>
                    <a:lnTo>
                      <a:pt x="49" y="664"/>
                    </a:lnTo>
                    <a:lnTo>
                      <a:pt x="50" y="659"/>
                    </a:lnTo>
                    <a:lnTo>
                      <a:pt x="50" y="651"/>
                    </a:lnTo>
                    <a:lnTo>
                      <a:pt x="50" y="647"/>
                    </a:lnTo>
                    <a:lnTo>
                      <a:pt x="51" y="645"/>
                    </a:lnTo>
                    <a:lnTo>
                      <a:pt x="51" y="644"/>
                    </a:lnTo>
                    <a:lnTo>
                      <a:pt x="52" y="630"/>
                    </a:lnTo>
                    <a:lnTo>
                      <a:pt x="52" y="623"/>
                    </a:lnTo>
                    <a:lnTo>
                      <a:pt x="53" y="618"/>
                    </a:lnTo>
                    <a:lnTo>
                      <a:pt x="53" y="613"/>
                    </a:lnTo>
                    <a:lnTo>
                      <a:pt x="53" y="609"/>
                    </a:lnTo>
                    <a:lnTo>
                      <a:pt x="54" y="604"/>
                    </a:lnTo>
                    <a:lnTo>
                      <a:pt x="54" y="601"/>
                    </a:lnTo>
                    <a:lnTo>
                      <a:pt x="56" y="595"/>
                    </a:lnTo>
                    <a:lnTo>
                      <a:pt x="46" y="447"/>
                    </a:lnTo>
                    <a:lnTo>
                      <a:pt x="113" y="480"/>
                    </a:lnTo>
                    <a:lnTo>
                      <a:pt x="158" y="401"/>
                    </a:lnTo>
                    <a:lnTo>
                      <a:pt x="191" y="530"/>
                    </a:lnTo>
                    <a:lnTo>
                      <a:pt x="233" y="172"/>
                    </a:lnTo>
                    <a:lnTo>
                      <a:pt x="314" y="65"/>
                    </a:lnTo>
                    <a:lnTo>
                      <a:pt x="375" y="85"/>
                    </a:lnTo>
                    <a:lnTo>
                      <a:pt x="414" y="107"/>
                    </a:lnTo>
                    <a:lnTo>
                      <a:pt x="471" y="117"/>
                    </a:lnTo>
                    <a:lnTo>
                      <a:pt x="588" y="117"/>
                    </a:lnTo>
                    <a:lnTo>
                      <a:pt x="559" y="162"/>
                    </a:lnTo>
                    <a:lnTo>
                      <a:pt x="652" y="169"/>
                    </a:lnTo>
                    <a:lnTo>
                      <a:pt x="717" y="217"/>
                    </a:lnTo>
                    <a:lnTo>
                      <a:pt x="814" y="525"/>
                    </a:lnTo>
                    <a:lnTo>
                      <a:pt x="756" y="470"/>
                    </a:lnTo>
                    <a:lnTo>
                      <a:pt x="794" y="689"/>
                    </a:lnTo>
                    <a:lnTo>
                      <a:pt x="788" y="825"/>
                    </a:lnTo>
                    <a:lnTo>
                      <a:pt x="695" y="825"/>
                    </a:lnTo>
                    <a:lnTo>
                      <a:pt x="831" y="942"/>
                    </a:lnTo>
                    <a:lnTo>
                      <a:pt x="827" y="1100"/>
                    </a:lnTo>
                    <a:lnTo>
                      <a:pt x="740" y="1026"/>
                    </a:lnTo>
                    <a:lnTo>
                      <a:pt x="643" y="1012"/>
                    </a:lnTo>
                    <a:lnTo>
                      <a:pt x="536" y="1016"/>
                    </a:lnTo>
                    <a:lnTo>
                      <a:pt x="605" y="1059"/>
                    </a:lnTo>
                    <a:lnTo>
                      <a:pt x="698" y="1055"/>
                    </a:lnTo>
                    <a:lnTo>
                      <a:pt x="756" y="1100"/>
                    </a:lnTo>
                    <a:lnTo>
                      <a:pt x="782" y="1149"/>
                    </a:lnTo>
                    <a:lnTo>
                      <a:pt x="836" y="1178"/>
                    </a:lnTo>
                    <a:lnTo>
                      <a:pt x="869" y="1123"/>
                    </a:lnTo>
                    <a:lnTo>
                      <a:pt x="873" y="935"/>
                    </a:lnTo>
                    <a:lnTo>
                      <a:pt x="869" y="592"/>
                    </a:lnTo>
                    <a:lnTo>
                      <a:pt x="827" y="460"/>
                    </a:lnTo>
                    <a:lnTo>
                      <a:pt x="730" y="172"/>
                    </a:lnTo>
                    <a:lnTo>
                      <a:pt x="633" y="104"/>
                    </a:lnTo>
                    <a:lnTo>
                      <a:pt x="459" y="62"/>
                    </a:lnTo>
                    <a:lnTo>
                      <a:pt x="294" y="40"/>
                    </a:lnTo>
                    <a:lnTo>
                      <a:pt x="223" y="0"/>
                    </a:lnTo>
                    <a:lnTo>
                      <a:pt x="213" y="127"/>
                    </a:lnTo>
                    <a:lnTo>
                      <a:pt x="103" y="425"/>
                    </a:lnTo>
                    <a:lnTo>
                      <a:pt x="0" y="369"/>
                    </a:lnTo>
                    <a:lnTo>
                      <a:pt x="9" y="492"/>
                    </a:lnTo>
                    <a:lnTo>
                      <a:pt x="4" y="1129"/>
                    </a:lnTo>
                    <a:close/>
                  </a:path>
                </a:pathLst>
              </a:custGeom>
              <a:solidFill>
                <a:srgbClr val="B8B8D9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>
                  <a:latin typeface="Century Gothic" pitchFamily="34" charset="0"/>
                  <a:cs typeface="Arial" charset="0"/>
                </a:endParaRPr>
              </a:p>
            </p:txBody>
          </p:sp>
          <p:sp>
            <p:nvSpPr>
              <p:cNvPr id="2162" name="Freeform 92"/>
              <p:cNvSpPr>
                <a:spLocks/>
              </p:cNvSpPr>
              <p:nvPr/>
            </p:nvSpPr>
            <p:spPr bwMode="auto">
              <a:xfrm>
                <a:off x="3074" y="2632"/>
                <a:ext cx="217" cy="403"/>
              </a:xfrm>
              <a:custGeom>
                <a:avLst/>
                <a:gdLst>
                  <a:gd name="T0" fmla="*/ 1 w 652"/>
                  <a:gd name="T1" fmla="*/ 9 h 1209"/>
                  <a:gd name="T2" fmla="*/ 1 w 652"/>
                  <a:gd name="T3" fmla="*/ 13 h 1209"/>
                  <a:gd name="T4" fmla="*/ 1 w 652"/>
                  <a:gd name="T5" fmla="*/ 14 h 1209"/>
                  <a:gd name="T6" fmla="*/ 2 w 652"/>
                  <a:gd name="T7" fmla="*/ 14 h 1209"/>
                  <a:gd name="T8" fmla="*/ 2 w 652"/>
                  <a:gd name="T9" fmla="*/ 12 h 1209"/>
                  <a:gd name="T10" fmla="*/ 3 w 652"/>
                  <a:gd name="T11" fmla="*/ 11 h 1209"/>
                  <a:gd name="T12" fmla="*/ 2 w 652"/>
                  <a:gd name="T13" fmla="*/ 8 h 1209"/>
                  <a:gd name="T14" fmla="*/ 2 w 652"/>
                  <a:gd name="T15" fmla="*/ 6 h 1209"/>
                  <a:gd name="T16" fmla="*/ 2 w 652"/>
                  <a:gd name="T17" fmla="*/ 4 h 1209"/>
                  <a:gd name="T18" fmla="*/ 3 w 652"/>
                  <a:gd name="T19" fmla="*/ 7 h 1209"/>
                  <a:gd name="T20" fmla="*/ 3 w 652"/>
                  <a:gd name="T21" fmla="*/ 7 h 1209"/>
                  <a:gd name="T22" fmla="*/ 3 w 652"/>
                  <a:gd name="T23" fmla="*/ 8 h 1209"/>
                  <a:gd name="T24" fmla="*/ 4 w 652"/>
                  <a:gd name="T25" fmla="*/ 8 h 1209"/>
                  <a:gd name="T26" fmla="*/ 3 w 652"/>
                  <a:gd name="T27" fmla="*/ 9 h 1209"/>
                  <a:gd name="T28" fmla="*/ 4 w 652"/>
                  <a:gd name="T29" fmla="*/ 10 h 1209"/>
                  <a:gd name="T30" fmla="*/ 4 w 652"/>
                  <a:gd name="T31" fmla="*/ 11 h 1209"/>
                  <a:gd name="T32" fmla="*/ 5 w 652"/>
                  <a:gd name="T33" fmla="*/ 12 h 1209"/>
                  <a:gd name="T34" fmla="*/ 5 w 652"/>
                  <a:gd name="T35" fmla="*/ 10 h 1209"/>
                  <a:gd name="T36" fmla="*/ 5 w 652"/>
                  <a:gd name="T37" fmla="*/ 8 h 1209"/>
                  <a:gd name="T38" fmla="*/ 5 w 652"/>
                  <a:gd name="T39" fmla="*/ 8 h 1209"/>
                  <a:gd name="T40" fmla="*/ 4 w 652"/>
                  <a:gd name="T41" fmla="*/ 5 h 1209"/>
                  <a:gd name="T42" fmla="*/ 5 w 652"/>
                  <a:gd name="T43" fmla="*/ 2 h 1209"/>
                  <a:gd name="T44" fmla="*/ 3 w 652"/>
                  <a:gd name="T45" fmla="*/ 6 h 1209"/>
                  <a:gd name="T46" fmla="*/ 4 w 652"/>
                  <a:gd name="T47" fmla="*/ 4 h 1209"/>
                  <a:gd name="T48" fmla="*/ 4 w 652"/>
                  <a:gd name="T49" fmla="*/ 3 h 1209"/>
                  <a:gd name="T50" fmla="*/ 4 w 652"/>
                  <a:gd name="T51" fmla="*/ 2 h 1209"/>
                  <a:gd name="T52" fmla="*/ 5 w 652"/>
                  <a:gd name="T53" fmla="*/ 1 h 1209"/>
                  <a:gd name="T54" fmla="*/ 5 w 652"/>
                  <a:gd name="T55" fmla="*/ 1 h 1209"/>
                  <a:gd name="T56" fmla="*/ 7 w 652"/>
                  <a:gd name="T57" fmla="*/ 0 h 1209"/>
                  <a:gd name="T58" fmla="*/ 6 w 652"/>
                  <a:gd name="T59" fmla="*/ 2 h 1209"/>
                  <a:gd name="T60" fmla="*/ 5 w 652"/>
                  <a:gd name="T61" fmla="*/ 4 h 1209"/>
                  <a:gd name="T62" fmla="*/ 6 w 652"/>
                  <a:gd name="T63" fmla="*/ 2 h 1209"/>
                  <a:gd name="T64" fmla="*/ 7 w 652"/>
                  <a:gd name="T65" fmla="*/ 1 h 1209"/>
                  <a:gd name="T66" fmla="*/ 6 w 652"/>
                  <a:gd name="T67" fmla="*/ 3 h 1209"/>
                  <a:gd name="T68" fmla="*/ 7 w 652"/>
                  <a:gd name="T69" fmla="*/ 2 h 1209"/>
                  <a:gd name="T70" fmla="*/ 6 w 652"/>
                  <a:gd name="T71" fmla="*/ 5 h 1209"/>
                  <a:gd name="T72" fmla="*/ 6 w 652"/>
                  <a:gd name="T73" fmla="*/ 5 h 1209"/>
                  <a:gd name="T74" fmla="*/ 6 w 652"/>
                  <a:gd name="T75" fmla="*/ 8 h 1209"/>
                  <a:gd name="T76" fmla="*/ 7 w 652"/>
                  <a:gd name="T77" fmla="*/ 5 h 1209"/>
                  <a:gd name="T78" fmla="*/ 8 w 652"/>
                  <a:gd name="T79" fmla="*/ 4 h 1209"/>
                  <a:gd name="T80" fmla="*/ 7 w 652"/>
                  <a:gd name="T81" fmla="*/ 5 h 1209"/>
                  <a:gd name="T82" fmla="*/ 7 w 652"/>
                  <a:gd name="T83" fmla="*/ 7 h 1209"/>
                  <a:gd name="T84" fmla="*/ 6 w 652"/>
                  <a:gd name="T85" fmla="*/ 8 h 1209"/>
                  <a:gd name="T86" fmla="*/ 8 w 652"/>
                  <a:gd name="T87" fmla="*/ 7 h 1209"/>
                  <a:gd name="T88" fmla="*/ 7 w 652"/>
                  <a:gd name="T89" fmla="*/ 9 h 1209"/>
                  <a:gd name="T90" fmla="*/ 8 w 652"/>
                  <a:gd name="T91" fmla="*/ 9 h 1209"/>
                  <a:gd name="T92" fmla="*/ 8 w 652"/>
                  <a:gd name="T93" fmla="*/ 10 h 1209"/>
                  <a:gd name="T94" fmla="*/ 8 w 652"/>
                  <a:gd name="T95" fmla="*/ 10 h 1209"/>
                  <a:gd name="T96" fmla="*/ 7 w 652"/>
                  <a:gd name="T97" fmla="*/ 11 h 1209"/>
                  <a:gd name="T98" fmla="*/ 8 w 652"/>
                  <a:gd name="T99" fmla="*/ 11 h 1209"/>
                  <a:gd name="T100" fmla="*/ 6 w 652"/>
                  <a:gd name="T101" fmla="*/ 12 h 1209"/>
                  <a:gd name="T102" fmla="*/ 4 w 652"/>
                  <a:gd name="T103" fmla="*/ 13 h 1209"/>
                  <a:gd name="T104" fmla="*/ 2 w 652"/>
                  <a:gd name="T105" fmla="*/ 15 h 1209"/>
                  <a:gd name="T106" fmla="*/ 0 w 652"/>
                  <a:gd name="T107" fmla="*/ 15 h 1209"/>
                  <a:gd name="T108" fmla="*/ 1 w 652"/>
                  <a:gd name="T109" fmla="*/ 9 h 1209"/>
                  <a:gd name="T110" fmla="*/ 1 w 652"/>
                  <a:gd name="T111" fmla="*/ 9 h 1209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w 652"/>
                  <a:gd name="T169" fmla="*/ 0 h 1209"/>
                  <a:gd name="T170" fmla="*/ 652 w 652"/>
                  <a:gd name="T171" fmla="*/ 1209 h 1209"/>
                </a:gdLst>
                <a:ahLst/>
                <a:cxnLst>
                  <a:cxn ang="T112">
                    <a:pos x="T0" y="T1"/>
                  </a:cxn>
                  <a:cxn ang="T113">
                    <a:pos x="T2" y="T3"/>
                  </a:cxn>
                  <a:cxn ang="T114">
                    <a:pos x="T4" y="T5"/>
                  </a:cxn>
                  <a:cxn ang="T115">
                    <a:pos x="T6" y="T7"/>
                  </a:cxn>
                  <a:cxn ang="T116">
                    <a:pos x="T8" y="T9"/>
                  </a:cxn>
                  <a:cxn ang="T117">
                    <a:pos x="T10" y="T11"/>
                  </a:cxn>
                  <a:cxn ang="T118">
                    <a:pos x="T12" y="T13"/>
                  </a:cxn>
                  <a:cxn ang="T119">
                    <a:pos x="T14" y="T15"/>
                  </a:cxn>
                  <a:cxn ang="T120">
                    <a:pos x="T16" y="T17"/>
                  </a:cxn>
                  <a:cxn ang="T121">
                    <a:pos x="T18" y="T19"/>
                  </a:cxn>
                  <a:cxn ang="T122">
                    <a:pos x="T20" y="T21"/>
                  </a:cxn>
                  <a:cxn ang="T123">
                    <a:pos x="T22" y="T23"/>
                  </a:cxn>
                  <a:cxn ang="T124">
                    <a:pos x="T24" y="T25"/>
                  </a:cxn>
                  <a:cxn ang="T125">
                    <a:pos x="T26" y="T27"/>
                  </a:cxn>
                  <a:cxn ang="T126">
                    <a:pos x="T28" y="T29"/>
                  </a:cxn>
                  <a:cxn ang="T127">
                    <a:pos x="T30" y="T31"/>
                  </a:cxn>
                  <a:cxn ang="T128">
                    <a:pos x="T32" y="T33"/>
                  </a:cxn>
                  <a:cxn ang="T129">
                    <a:pos x="T34" y="T35"/>
                  </a:cxn>
                  <a:cxn ang="T130">
                    <a:pos x="T36" y="T37"/>
                  </a:cxn>
                  <a:cxn ang="T131">
                    <a:pos x="T38" y="T39"/>
                  </a:cxn>
                  <a:cxn ang="T132">
                    <a:pos x="T40" y="T41"/>
                  </a:cxn>
                  <a:cxn ang="T133">
                    <a:pos x="T42" y="T43"/>
                  </a:cxn>
                  <a:cxn ang="T134">
                    <a:pos x="T44" y="T45"/>
                  </a:cxn>
                  <a:cxn ang="T135">
                    <a:pos x="T46" y="T47"/>
                  </a:cxn>
                  <a:cxn ang="T136">
                    <a:pos x="T48" y="T49"/>
                  </a:cxn>
                  <a:cxn ang="T137">
                    <a:pos x="T50" y="T51"/>
                  </a:cxn>
                  <a:cxn ang="T138">
                    <a:pos x="T52" y="T53"/>
                  </a:cxn>
                  <a:cxn ang="T139">
                    <a:pos x="T54" y="T55"/>
                  </a:cxn>
                  <a:cxn ang="T140">
                    <a:pos x="T56" y="T57"/>
                  </a:cxn>
                  <a:cxn ang="T141">
                    <a:pos x="T58" y="T59"/>
                  </a:cxn>
                  <a:cxn ang="T142">
                    <a:pos x="T60" y="T61"/>
                  </a:cxn>
                  <a:cxn ang="T143">
                    <a:pos x="T62" y="T63"/>
                  </a:cxn>
                  <a:cxn ang="T144">
                    <a:pos x="T64" y="T65"/>
                  </a:cxn>
                  <a:cxn ang="T145">
                    <a:pos x="T66" y="T67"/>
                  </a:cxn>
                  <a:cxn ang="T146">
                    <a:pos x="T68" y="T69"/>
                  </a:cxn>
                  <a:cxn ang="T147">
                    <a:pos x="T70" y="T71"/>
                  </a:cxn>
                  <a:cxn ang="T148">
                    <a:pos x="T72" y="T73"/>
                  </a:cxn>
                  <a:cxn ang="T149">
                    <a:pos x="T74" y="T75"/>
                  </a:cxn>
                  <a:cxn ang="T150">
                    <a:pos x="T76" y="T77"/>
                  </a:cxn>
                  <a:cxn ang="T151">
                    <a:pos x="T78" y="T79"/>
                  </a:cxn>
                  <a:cxn ang="T152">
                    <a:pos x="T80" y="T81"/>
                  </a:cxn>
                  <a:cxn ang="T153">
                    <a:pos x="T82" y="T83"/>
                  </a:cxn>
                  <a:cxn ang="T154">
                    <a:pos x="T84" y="T85"/>
                  </a:cxn>
                  <a:cxn ang="T155">
                    <a:pos x="T86" y="T87"/>
                  </a:cxn>
                  <a:cxn ang="T156">
                    <a:pos x="T88" y="T89"/>
                  </a:cxn>
                  <a:cxn ang="T157">
                    <a:pos x="T90" y="T91"/>
                  </a:cxn>
                  <a:cxn ang="T158">
                    <a:pos x="T92" y="T93"/>
                  </a:cxn>
                  <a:cxn ang="T159">
                    <a:pos x="T94" y="T95"/>
                  </a:cxn>
                  <a:cxn ang="T160">
                    <a:pos x="T96" y="T97"/>
                  </a:cxn>
                  <a:cxn ang="T161">
                    <a:pos x="T98" y="T99"/>
                  </a:cxn>
                  <a:cxn ang="T162">
                    <a:pos x="T100" y="T101"/>
                  </a:cxn>
                  <a:cxn ang="T163">
                    <a:pos x="T102" y="T103"/>
                  </a:cxn>
                  <a:cxn ang="T164">
                    <a:pos x="T104" y="T105"/>
                  </a:cxn>
                  <a:cxn ang="T165">
                    <a:pos x="T106" y="T107"/>
                  </a:cxn>
                  <a:cxn ang="T166">
                    <a:pos x="T108" y="T109"/>
                  </a:cxn>
                  <a:cxn ang="T167">
                    <a:pos x="T110" y="T111"/>
                  </a:cxn>
                </a:cxnLst>
                <a:rect l="T168" t="T169" r="T170" b="T171"/>
                <a:pathLst>
                  <a:path w="652" h="1209">
                    <a:moveTo>
                      <a:pt x="54" y="730"/>
                    </a:moveTo>
                    <a:lnTo>
                      <a:pt x="67" y="1034"/>
                    </a:lnTo>
                    <a:lnTo>
                      <a:pt x="91" y="1106"/>
                    </a:lnTo>
                    <a:lnTo>
                      <a:pt x="193" y="1112"/>
                    </a:lnTo>
                    <a:lnTo>
                      <a:pt x="190" y="989"/>
                    </a:lnTo>
                    <a:lnTo>
                      <a:pt x="220" y="872"/>
                    </a:lnTo>
                    <a:lnTo>
                      <a:pt x="139" y="650"/>
                    </a:lnTo>
                    <a:lnTo>
                      <a:pt x="123" y="494"/>
                    </a:lnTo>
                    <a:lnTo>
                      <a:pt x="181" y="313"/>
                    </a:lnTo>
                    <a:lnTo>
                      <a:pt x="213" y="553"/>
                    </a:lnTo>
                    <a:lnTo>
                      <a:pt x="233" y="584"/>
                    </a:lnTo>
                    <a:lnTo>
                      <a:pt x="275" y="663"/>
                    </a:lnTo>
                    <a:lnTo>
                      <a:pt x="365" y="640"/>
                    </a:lnTo>
                    <a:lnTo>
                      <a:pt x="262" y="718"/>
                    </a:lnTo>
                    <a:lnTo>
                      <a:pt x="310" y="802"/>
                    </a:lnTo>
                    <a:lnTo>
                      <a:pt x="352" y="902"/>
                    </a:lnTo>
                    <a:lnTo>
                      <a:pt x="442" y="944"/>
                    </a:lnTo>
                    <a:lnTo>
                      <a:pt x="423" y="770"/>
                    </a:lnTo>
                    <a:lnTo>
                      <a:pt x="446" y="656"/>
                    </a:lnTo>
                    <a:lnTo>
                      <a:pt x="381" y="627"/>
                    </a:lnTo>
                    <a:lnTo>
                      <a:pt x="345" y="388"/>
                    </a:lnTo>
                    <a:lnTo>
                      <a:pt x="387" y="188"/>
                    </a:lnTo>
                    <a:lnTo>
                      <a:pt x="275" y="501"/>
                    </a:lnTo>
                    <a:lnTo>
                      <a:pt x="323" y="291"/>
                    </a:lnTo>
                    <a:lnTo>
                      <a:pt x="345" y="206"/>
                    </a:lnTo>
                    <a:lnTo>
                      <a:pt x="365" y="149"/>
                    </a:lnTo>
                    <a:lnTo>
                      <a:pt x="400" y="87"/>
                    </a:lnTo>
                    <a:lnTo>
                      <a:pt x="446" y="42"/>
                    </a:lnTo>
                    <a:lnTo>
                      <a:pt x="556" y="0"/>
                    </a:lnTo>
                    <a:lnTo>
                      <a:pt x="464" y="136"/>
                    </a:lnTo>
                    <a:lnTo>
                      <a:pt x="414" y="307"/>
                    </a:lnTo>
                    <a:lnTo>
                      <a:pt x="478" y="149"/>
                    </a:lnTo>
                    <a:lnTo>
                      <a:pt x="575" y="71"/>
                    </a:lnTo>
                    <a:lnTo>
                      <a:pt x="498" y="206"/>
                    </a:lnTo>
                    <a:lnTo>
                      <a:pt x="575" y="142"/>
                    </a:lnTo>
                    <a:lnTo>
                      <a:pt x="501" y="372"/>
                    </a:lnTo>
                    <a:lnTo>
                      <a:pt x="478" y="440"/>
                    </a:lnTo>
                    <a:lnTo>
                      <a:pt x="478" y="618"/>
                    </a:lnTo>
                    <a:lnTo>
                      <a:pt x="543" y="388"/>
                    </a:lnTo>
                    <a:lnTo>
                      <a:pt x="646" y="285"/>
                    </a:lnTo>
                    <a:lnTo>
                      <a:pt x="575" y="437"/>
                    </a:lnTo>
                    <a:lnTo>
                      <a:pt x="568" y="576"/>
                    </a:lnTo>
                    <a:lnTo>
                      <a:pt x="526" y="646"/>
                    </a:lnTo>
                    <a:lnTo>
                      <a:pt x="643" y="588"/>
                    </a:lnTo>
                    <a:lnTo>
                      <a:pt x="556" y="725"/>
                    </a:lnTo>
                    <a:lnTo>
                      <a:pt x="640" y="721"/>
                    </a:lnTo>
                    <a:lnTo>
                      <a:pt x="613" y="773"/>
                    </a:lnTo>
                    <a:lnTo>
                      <a:pt x="617" y="830"/>
                    </a:lnTo>
                    <a:lnTo>
                      <a:pt x="536" y="863"/>
                    </a:lnTo>
                    <a:lnTo>
                      <a:pt x="652" y="905"/>
                    </a:lnTo>
                    <a:lnTo>
                      <a:pt x="498" y="934"/>
                    </a:lnTo>
                    <a:lnTo>
                      <a:pt x="317" y="1089"/>
                    </a:lnTo>
                    <a:lnTo>
                      <a:pt x="123" y="1209"/>
                    </a:lnTo>
                    <a:lnTo>
                      <a:pt x="0" y="1177"/>
                    </a:lnTo>
                    <a:lnTo>
                      <a:pt x="54" y="730"/>
                    </a:lnTo>
                    <a:close/>
                  </a:path>
                </a:pathLst>
              </a:custGeom>
              <a:solidFill>
                <a:srgbClr val="8989A8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>
                  <a:latin typeface="Century Gothic" pitchFamily="34" charset="0"/>
                  <a:cs typeface="Arial" charset="0"/>
                </a:endParaRPr>
              </a:p>
            </p:txBody>
          </p:sp>
          <p:sp>
            <p:nvSpPr>
              <p:cNvPr id="2163" name="Freeform 93"/>
              <p:cNvSpPr>
                <a:spLocks/>
              </p:cNvSpPr>
              <p:nvPr/>
            </p:nvSpPr>
            <p:spPr bwMode="auto">
              <a:xfrm>
                <a:off x="3047" y="2679"/>
                <a:ext cx="31" cy="60"/>
              </a:xfrm>
              <a:custGeom>
                <a:avLst/>
                <a:gdLst>
                  <a:gd name="T0" fmla="*/ 0 w 93"/>
                  <a:gd name="T1" fmla="*/ 1 h 181"/>
                  <a:gd name="T2" fmla="*/ 0 w 93"/>
                  <a:gd name="T3" fmla="*/ 2 h 181"/>
                  <a:gd name="T4" fmla="*/ 1 w 93"/>
                  <a:gd name="T5" fmla="*/ 2 h 181"/>
                  <a:gd name="T6" fmla="*/ 1 w 93"/>
                  <a:gd name="T7" fmla="*/ 0 h 181"/>
                  <a:gd name="T8" fmla="*/ 0 w 93"/>
                  <a:gd name="T9" fmla="*/ 0 h 181"/>
                  <a:gd name="T10" fmla="*/ 0 w 93"/>
                  <a:gd name="T11" fmla="*/ 1 h 181"/>
                  <a:gd name="T12" fmla="*/ 0 w 93"/>
                  <a:gd name="T13" fmla="*/ 1 h 181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93"/>
                  <a:gd name="T22" fmla="*/ 0 h 181"/>
                  <a:gd name="T23" fmla="*/ 93 w 93"/>
                  <a:gd name="T24" fmla="*/ 181 h 181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93" h="181">
                    <a:moveTo>
                      <a:pt x="0" y="45"/>
                    </a:moveTo>
                    <a:lnTo>
                      <a:pt x="29" y="132"/>
                    </a:lnTo>
                    <a:lnTo>
                      <a:pt x="88" y="181"/>
                    </a:lnTo>
                    <a:lnTo>
                      <a:pt x="93" y="39"/>
                    </a:lnTo>
                    <a:lnTo>
                      <a:pt x="33" y="0"/>
                    </a:lnTo>
                    <a:lnTo>
                      <a:pt x="0" y="45"/>
                    </a:lnTo>
                    <a:close/>
                  </a:path>
                </a:pathLst>
              </a:custGeom>
              <a:solidFill>
                <a:srgbClr val="B8B8D9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>
                  <a:latin typeface="Century Gothic" pitchFamily="34" charset="0"/>
                  <a:cs typeface="Arial" charset="0"/>
                </a:endParaRPr>
              </a:p>
            </p:txBody>
          </p:sp>
          <p:sp>
            <p:nvSpPr>
              <p:cNvPr id="2164" name="Freeform 94"/>
              <p:cNvSpPr>
                <a:spLocks/>
              </p:cNvSpPr>
              <p:nvPr/>
            </p:nvSpPr>
            <p:spPr bwMode="auto">
              <a:xfrm>
                <a:off x="2908" y="2681"/>
                <a:ext cx="137" cy="282"/>
              </a:xfrm>
              <a:custGeom>
                <a:avLst/>
                <a:gdLst>
                  <a:gd name="T0" fmla="*/ 5 w 410"/>
                  <a:gd name="T1" fmla="*/ 2 h 846"/>
                  <a:gd name="T2" fmla="*/ 5 w 410"/>
                  <a:gd name="T3" fmla="*/ 10 h 846"/>
                  <a:gd name="T4" fmla="*/ 3 w 410"/>
                  <a:gd name="T5" fmla="*/ 8 h 846"/>
                  <a:gd name="T6" fmla="*/ 2 w 410"/>
                  <a:gd name="T7" fmla="*/ 10 h 846"/>
                  <a:gd name="T8" fmla="*/ 0 w 410"/>
                  <a:gd name="T9" fmla="*/ 8 h 846"/>
                  <a:gd name="T10" fmla="*/ 1 w 410"/>
                  <a:gd name="T11" fmla="*/ 3 h 846"/>
                  <a:gd name="T12" fmla="*/ 3 w 410"/>
                  <a:gd name="T13" fmla="*/ 0 h 846"/>
                  <a:gd name="T14" fmla="*/ 4 w 410"/>
                  <a:gd name="T15" fmla="*/ 0 h 846"/>
                  <a:gd name="T16" fmla="*/ 5 w 410"/>
                  <a:gd name="T17" fmla="*/ 1 h 846"/>
                  <a:gd name="T18" fmla="*/ 5 w 410"/>
                  <a:gd name="T19" fmla="*/ 2 h 846"/>
                  <a:gd name="T20" fmla="*/ 5 w 410"/>
                  <a:gd name="T21" fmla="*/ 2 h 84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410"/>
                  <a:gd name="T34" fmla="*/ 0 h 846"/>
                  <a:gd name="T35" fmla="*/ 410 w 410"/>
                  <a:gd name="T36" fmla="*/ 846 h 84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410" h="846">
                    <a:moveTo>
                      <a:pt x="410" y="129"/>
                    </a:moveTo>
                    <a:lnTo>
                      <a:pt x="407" y="781"/>
                    </a:lnTo>
                    <a:lnTo>
                      <a:pt x="280" y="679"/>
                    </a:lnTo>
                    <a:lnTo>
                      <a:pt x="193" y="846"/>
                    </a:lnTo>
                    <a:lnTo>
                      <a:pt x="0" y="639"/>
                    </a:lnTo>
                    <a:lnTo>
                      <a:pt x="90" y="242"/>
                    </a:lnTo>
                    <a:lnTo>
                      <a:pt x="223" y="12"/>
                    </a:lnTo>
                    <a:lnTo>
                      <a:pt x="300" y="0"/>
                    </a:lnTo>
                    <a:lnTo>
                      <a:pt x="400" y="70"/>
                    </a:lnTo>
                    <a:lnTo>
                      <a:pt x="410" y="129"/>
                    </a:lnTo>
                    <a:close/>
                  </a:path>
                </a:pathLst>
              </a:custGeom>
              <a:solidFill>
                <a:srgbClr val="E5E5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>
                  <a:latin typeface="Century Gothic" pitchFamily="34" charset="0"/>
                  <a:cs typeface="Arial" charset="0"/>
                </a:endParaRPr>
              </a:p>
            </p:txBody>
          </p:sp>
          <p:sp>
            <p:nvSpPr>
              <p:cNvPr id="2165" name="Freeform 95"/>
              <p:cNvSpPr>
                <a:spLocks/>
              </p:cNvSpPr>
              <p:nvPr/>
            </p:nvSpPr>
            <p:spPr bwMode="auto">
              <a:xfrm>
                <a:off x="3039" y="2713"/>
                <a:ext cx="59" cy="312"/>
              </a:xfrm>
              <a:custGeom>
                <a:avLst/>
                <a:gdLst>
                  <a:gd name="T0" fmla="*/ 2 w 179"/>
                  <a:gd name="T1" fmla="*/ 0 h 936"/>
                  <a:gd name="T2" fmla="*/ 2 w 179"/>
                  <a:gd name="T3" fmla="*/ 2 h 936"/>
                  <a:gd name="T4" fmla="*/ 1 w 179"/>
                  <a:gd name="T5" fmla="*/ 11 h 936"/>
                  <a:gd name="T6" fmla="*/ 0 w 179"/>
                  <a:gd name="T7" fmla="*/ 12 h 936"/>
                  <a:gd name="T8" fmla="*/ 1 w 179"/>
                  <a:gd name="T9" fmla="*/ 0 h 936"/>
                  <a:gd name="T10" fmla="*/ 2 w 179"/>
                  <a:gd name="T11" fmla="*/ 0 h 936"/>
                  <a:gd name="T12" fmla="*/ 2 w 179"/>
                  <a:gd name="T13" fmla="*/ 0 h 9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79"/>
                  <a:gd name="T22" fmla="*/ 0 h 936"/>
                  <a:gd name="T23" fmla="*/ 179 w 179"/>
                  <a:gd name="T24" fmla="*/ 936 h 9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79" h="936">
                    <a:moveTo>
                      <a:pt x="126" y="0"/>
                    </a:moveTo>
                    <a:lnTo>
                      <a:pt x="179" y="166"/>
                    </a:lnTo>
                    <a:lnTo>
                      <a:pt x="118" y="930"/>
                    </a:lnTo>
                    <a:lnTo>
                      <a:pt x="0" y="936"/>
                    </a:lnTo>
                    <a:lnTo>
                      <a:pt x="109" y="7"/>
                    </a:lnTo>
                    <a:lnTo>
                      <a:pt x="126" y="0"/>
                    </a:lnTo>
                    <a:close/>
                  </a:path>
                </a:pathLst>
              </a:custGeom>
              <a:solidFill>
                <a:srgbClr val="7F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>
                  <a:latin typeface="Century Gothic" pitchFamily="34" charset="0"/>
                  <a:cs typeface="Arial" charset="0"/>
                </a:endParaRPr>
              </a:p>
            </p:txBody>
          </p:sp>
          <p:sp>
            <p:nvSpPr>
              <p:cNvPr id="2166" name="Freeform 96"/>
              <p:cNvSpPr>
                <a:spLocks/>
              </p:cNvSpPr>
              <p:nvPr/>
            </p:nvSpPr>
            <p:spPr bwMode="auto">
              <a:xfrm>
                <a:off x="3047" y="2703"/>
                <a:ext cx="33" cy="152"/>
              </a:xfrm>
              <a:custGeom>
                <a:avLst/>
                <a:gdLst>
                  <a:gd name="T0" fmla="*/ 0 w 100"/>
                  <a:gd name="T1" fmla="*/ 0 h 456"/>
                  <a:gd name="T2" fmla="*/ 1 w 100"/>
                  <a:gd name="T3" fmla="*/ 2 h 456"/>
                  <a:gd name="T4" fmla="*/ 1 w 100"/>
                  <a:gd name="T5" fmla="*/ 6 h 456"/>
                  <a:gd name="T6" fmla="*/ 0 w 100"/>
                  <a:gd name="T7" fmla="*/ 3 h 456"/>
                  <a:gd name="T8" fmla="*/ 0 w 100"/>
                  <a:gd name="T9" fmla="*/ 0 h 456"/>
                  <a:gd name="T10" fmla="*/ 0 w 100"/>
                  <a:gd name="T11" fmla="*/ 0 h 45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00"/>
                  <a:gd name="T19" fmla="*/ 0 h 456"/>
                  <a:gd name="T20" fmla="*/ 100 w 100"/>
                  <a:gd name="T21" fmla="*/ 456 h 45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00" h="456">
                    <a:moveTo>
                      <a:pt x="3" y="0"/>
                    </a:moveTo>
                    <a:lnTo>
                      <a:pt x="100" y="155"/>
                    </a:lnTo>
                    <a:lnTo>
                      <a:pt x="75" y="456"/>
                    </a:lnTo>
                    <a:lnTo>
                      <a:pt x="0" y="233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8989A8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>
                  <a:latin typeface="Century Gothic" pitchFamily="34" charset="0"/>
                  <a:cs typeface="Arial" charset="0"/>
                </a:endParaRPr>
              </a:p>
            </p:txBody>
          </p:sp>
          <p:sp>
            <p:nvSpPr>
              <p:cNvPr id="2167" name="Freeform 97"/>
              <p:cNvSpPr>
                <a:spLocks/>
              </p:cNvSpPr>
              <p:nvPr/>
            </p:nvSpPr>
            <p:spPr bwMode="auto">
              <a:xfrm>
                <a:off x="2939" y="2706"/>
                <a:ext cx="112" cy="240"/>
              </a:xfrm>
              <a:custGeom>
                <a:avLst/>
                <a:gdLst>
                  <a:gd name="T0" fmla="*/ 0 w 335"/>
                  <a:gd name="T1" fmla="*/ 6 h 721"/>
                  <a:gd name="T2" fmla="*/ 2 w 335"/>
                  <a:gd name="T3" fmla="*/ 6 h 721"/>
                  <a:gd name="T4" fmla="*/ 2 w 335"/>
                  <a:gd name="T5" fmla="*/ 3 h 721"/>
                  <a:gd name="T6" fmla="*/ 1 w 335"/>
                  <a:gd name="T7" fmla="*/ 1 h 721"/>
                  <a:gd name="T8" fmla="*/ 2 w 335"/>
                  <a:gd name="T9" fmla="*/ 3 h 721"/>
                  <a:gd name="T10" fmla="*/ 3 w 335"/>
                  <a:gd name="T11" fmla="*/ 6 h 721"/>
                  <a:gd name="T12" fmla="*/ 3 w 335"/>
                  <a:gd name="T13" fmla="*/ 7 h 721"/>
                  <a:gd name="T14" fmla="*/ 3 w 335"/>
                  <a:gd name="T15" fmla="*/ 7 h 721"/>
                  <a:gd name="T16" fmla="*/ 3 w 335"/>
                  <a:gd name="T17" fmla="*/ 6 h 721"/>
                  <a:gd name="T18" fmla="*/ 2 w 335"/>
                  <a:gd name="T19" fmla="*/ 2 h 721"/>
                  <a:gd name="T20" fmla="*/ 4 w 335"/>
                  <a:gd name="T21" fmla="*/ 4 h 721"/>
                  <a:gd name="T22" fmla="*/ 4 w 335"/>
                  <a:gd name="T23" fmla="*/ 1 h 721"/>
                  <a:gd name="T24" fmla="*/ 4 w 335"/>
                  <a:gd name="T25" fmla="*/ 0 h 721"/>
                  <a:gd name="T26" fmla="*/ 4 w 335"/>
                  <a:gd name="T27" fmla="*/ 3 h 721"/>
                  <a:gd name="T28" fmla="*/ 4 w 335"/>
                  <a:gd name="T29" fmla="*/ 8 h 721"/>
                  <a:gd name="T30" fmla="*/ 3 w 335"/>
                  <a:gd name="T31" fmla="*/ 9 h 721"/>
                  <a:gd name="T32" fmla="*/ 2 w 335"/>
                  <a:gd name="T33" fmla="*/ 7 h 721"/>
                  <a:gd name="T34" fmla="*/ 2 w 335"/>
                  <a:gd name="T35" fmla="*/ 9 h 721"/>
                  <a:gd name="T36" fmla="*/ 1 w 335"/>
                  <a:gd name="T37" fmla="*/ 9 h 721"/>
                  <a:gd name="T38" fmla="*/ 0 w 335"/>
                  <a:gd name="T39" fmla="*/ 8 h 721"/>
                  <a:gd name="T40" fmla="*/ 1 w 335"/>
                  <a:gd name="T41" fmla="*/ 8 h 721"/>
                  <a:gd name="T42" fmla="*/ 1 w 335"/>
                  <a:gd name="T43" fmla="*/ 7 h 721"/>
                  <a:gd name="T44" fmla="*/ 0 w 335"/>
                  <a:gd name="T45" fmla="*/ 7 h 721"/>
                  <a:gd name="T46" fmla="*/ 0 w 335"/>
                  <a:gd name="T47" fmla="*/ 6 h 721"/>
                  <a:gd name="T48" fmla="*/ 0 w 335"/>
                  <a:gd name="T49" fmla="*/ 6 h 721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335"/>
                  <a:gd name="T76" fmla="*/ 0 h 721"/>
                  <a:gd name="T77" fmla="*/ 335 w 335"/>
                  <a:gd name="T78" fmla="*/ 721 h 721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335" h="721">
                    <a:moveTo>
                      <a:pt x="0" y="468"/>
                    </a:moveTo>
                    <a:lnTo>
                      <a:pt x="129" y="517"/>
                    </a:lnTo>
                    <a:lnTo>
                      <a:pt x="122" y="255"/>
                    </a:lnTo>
                    <a:lnTo>
                      <a:pt x="99" y="116"/>
                    </a:lnTo>
                    <a:lnTo>
                      <a:pt x="151" y="203"/>
                    </a:lnTo>
                    <a:lnTo>
                      <a:pt x="232" y="471"/>
                    </a:lnTo>
                    <a:lnTo>
                      <a:pt x="228" y="572"/>
                    </a:lnTo>
                    <a:lnTo>
                      <a:pt x="248" y="605"/>
                    </a:lnTo>
                    <a:lnTo>
                      <a:pt x="244" y="449"/>
                    </a:lnTo>
                    <a:lnTo>
                      <a:pt x="171" y="142"/>
                    </a:lnTo>
                    <a:lnTo>
                      <a:pt x="296" y="364"/>
                    </a:lnTo>
                    <a:lnTo>
                      <a:pt x="293" y="113"/>
                    </a:lnTo>
                    <a:lnTo>
                      <a:pt x="316" y="0"/>
                    </a:lnTo>
                    <a:lnTo>
                      <a:pt x="335" y="274"/>
                    </a:lnTo>
                    <a:lnTo>
                      <a:pt x="325" y="614"/>
                    </a:lnTo>
                    <a:lnTo>
                      <a:pt x="241" y="717"/>
                    </a:lnTo>
                    <a:lnTo>
                      <a:pt x="171" y="582"/>
                    </a:lnTo>
                    <a:lnTo>
                      <a:pt x="151" y="714"/>
                    </a:lnTo>
                    <a:lnTo>
                      <a:pt x="77" y="721"/>
                    </a:lnTo>
                    <a:lnTo>
                      <a:pt x="8" y="627"/>
                    </a:lnTo>
                    <a:lnTo>
                      <a:pt x="96" y="666"/>
                    </a:lnTo>
                    <a:lnTo>
                      <a:pt x="106" y="607"/>
                    </a:lnTo>
                    <a:lnTo>
                      <a:pt x="0" y="530"/>
                    </a:lnTo>
                    <a:lnTo>
                      <a:pt x="0" y="468"/>
                    </a:lnTo>
                    <a:close/>
                  </a:path>
                </a:pathLst>
              </a:custGeom>
              <a:solidFill>
                <a:srgbClr val="B8B8D9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>
                  <a:latin typeface="Century Gothic" pitchFamily="34" charset="0"/>
                  <a:cs typeface="Arial" charset="0"/>
                </a:endParaRPr>
              </a:p>
            </p:txBody>
          </p:sp>
          <p:sp>
            <p:nvSpPr>
              <p:cNvPr id="2168" name="Freeform 98"/>
              <p:cNvSpPr>
                <a:spLocks/>
              </p:cNvSpPr>
              <p:nvPr/>
            </p:nvSpPr>
            <p:spPr bwMode="auto">
              <a:xfrm>
                <a:off x="2898" y="2658"/>
                <a:ext cx="148" cy="262"/>
              </a:xfrm>
              <a:custGeom>
                <a:avLst/>
                <a:gdLst>
                  <a:gd name="T0" fmla="*/ 5 w 443"/>
                  <a:gd name="T1" fmla="*/ 4 h 786"/>
                  <a:gd name="T2" fmla="*/ 5 w 443"/>
                  <a:gd name="T3" fmla="*/ 2 h 786"/>
                  <a:gd name="T4" fmla="*/ 5 w 443"/>
                  <a:gd name="T5" fmla="*/ 3 h 786"/>
                  <a:gd name="T6" fmla="*/ 4 w 443"/>
                  <a:gd name="T7" fmla="*/ 2 h 786"/>
                  <a:gd name="T8" fmla="*/ 4 w 443"/>
                  <a:gd name="T9" fmla="*/ 1 h 786"/>
                  <a:gd name="T10" fmla="*/ 3 w 443"/>
                  <a:gd name="T11" fmla="*/ 2 h 786"/>
                  <a:gd name="T12" fmla="*/ 3 w 443"/>
                  <a:gd name="T13" fmla="*/ 4 h 786"/>
                  <a:gd name="T14" fmla="*/ 3 w 443"/>
                  <a:gd name="T15" fmla="*/ 3 h 786"/>
                  <a:gd name="T16" fmla="*/ 3 w 443"/>
                  <a:gd name="T17" fmla="*/ 4 h 786"/>
                  <a:gd name="T18" fmla="*/ 2 w 443"/>
                  <a:gd name="T19" fmla="*/ 3 h 786"/>
                  <a:gd name="T20" fmla="*/ 2 w 443"/>
                  <a:gd name="T21" fmla="*/ 4 h 786"/>
                  <a:gd name="T22" fmla="*/ 2 w 443"/>
                  <a:gd name="T23" fmla="*/ 5 h 786"/>
                  <a:gd name="T24" fmla="*/ 2 w 443"/>
                  <a:gd name="T25" fmla="*/ 7 h 786"/>
                  <a:gd name="T26" fmla="*/ 1 w 443"/>
                  <a:gd name="T27" fmla="*/ 7 h 786"/>
                  <a:gd name="T28" fmla="*/ 1 w 443"/>
                  <a:gd name="T29" fmla="*/ 6 h 786"/>
                  <a:gd name="T30" fmla="*/ 1 w 443"/>
                  <a:gd name="T31" fmla="*/ 7 h 786"/>
                  <a:gd name="T32" fmla="*/ 1 w 443"/>
                  <a:gd name="T33" fmla="*/ 8 h 786"/>
                  <a:gd name="T34" fmla="*/ 1 w 443"/>
                  <a:gd name="T35" fmla="*/ 9 h 786"/>
                  <a:gd name="T36" fmla="*/ 2 w 443"/>
                  <a:gd name="T37" fmla="*/ 10 h 786"/>
                  <a:gd name="T38" fmla="*/ 0 w 443"/>
                  <a:gd name="T39" fmla="*/ 9 h 786"/>
                  <a:gd name="T40" fmla="*/ 1 w 443"/>
                  <a:gd name="T41" fmla="*/ 7 h 786"/>
                  <a:gd name="T42" fmla="*/ 1 w 443"/>
                  <a:gd name="T43" fmla="*/ 4 h 786"/>
                  <a:gd name="T44" fmla="*/ 2 w 443"/>
                  <a:gd name="T45" fmla="*/ 2 h 786"/>
                  <a:gd name="T46" fmla="*/ 2 w 443"/>
                  <a:gd name="T47" fmla="*/ 1 h 786"/>
                  <a:gd name="T48" fmla="*/ 3 w 443"/>
                  <a:gd name="T49" fmla="*/ 0 h 786"/>
                  <a:gd name="T50" fmla="*/ 5 w 443"/>
                  <a:gd name="T51" fmla="*/ 1 h 786"/>
                  <a:gd name="T52" fmla="*/ 5 w 443"/>
                  <a:gd name="T53" fmla="*/ 1 h 786"/>
                  <a:gd name="T54" fmla="*/ 5 w 443"/>
                  <a:gd name="T55" fmla="*/ 4 h 786"/>
                  <a:gd name="T56" fmla="*/ 5 w 443"/>
                  <a:gd name="T57" fmla="*/ 4 h 78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w 443"/>
                  <a:gd name="T88" fmla="*/ 0 h 786"/>
                  <a:gd name="T89" fmla="*/ 443 w 443"/>
                  <a:gd name="T90" fmla="*/ 786 h 786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T87" t="T88" r="T89" b="T90"/>
                <a:pathLst>
                  <a:path w="443" h="786">
                    <a:moveTo>
                      <a:pt x="443" y="291"/>
                    </a:moveTo>
                    <a:lnTo>
                      <a:pt x="414" y="123"/>
                    </a:lnTo>
                    <a:lnTo>
                      <a:pt x="402" y="220"/>
                    </a:lnTo>
                    <a:lnTo>
                      <a:pt x="359" y="136"/>
                    </a:lnTo>
                    <a:lnTo>
                      <a:pt x="310" y="91"/>
                    </a:lnTo>
                    <a:lnTo>
                      <a:pt x="275" y="149"/>
                    </a:lnTo>
                    <a:lnTo>
                      <a:pt x="268" y="288"/>
                    </a:lnTo>
                    <a:lnTo>
                      <a:pt x="226" y="208"/>
                    </a:lnTo>
                    <a:lnTo>
                      <a:pt x="243" y="323"/>
                    </a:lnTo>
                    <a:lnTo>
                      <a:pt x="178" y="278"/>
                    </a:lnTo>
                    <a:lnTo>
                      <a:pt x="174" y="340"/>
                    </a:lnTo>
                    <a:lnTo>
                      <a:pt x="201" y="440"/>
                    </a:lnTo>
                    <a:lnTo>
                      <a:pt x="146" y="554"/>
                    </a:lnTo>
                    <a:lnTo>
                      <a:pt x="114" y="566"/>
                    </a:lnTo>
                    <a:lnTo>
                      <a:pt x="87" y="514"/>
                    </a:lnTo>
                    <a:lnTo>
                      <a:pt x="101" y="586"/>
                    </a:lnTo>
                    <a:lnTo>
                      <a:pt x="91" y="656"/>
                    </a:lnTo>
                    <a:lnTo>
                      <a:pt x="55" y="711"/>
                    </a:lnTo>
                    <a:lnTo>
                      <a:pt x="184" y="786"/>
                    </a:lnTo>
                    <a:lnTo>
                      <a:pt x="0" y="753"/>
                    </a:lnTo>
                    <a:lnTo>
                      <a:pt x="45" y="599"/>
                    </a:lnTo>
                    <a:lnTo>
                      <a:pt x="77" y="337"/>
                    </a:lnTo>
                    <a:lnTo>
                      <a:pt x="152" y="181"/>
                    </a:lnTo>
                    <a:lnTo>
                      <a:pt x="169" y="111"/>
                    </a:lnTo>
                    <a:lnTo>
                      <a:pt x="281" y="0"/>
                    </a:lnTo>
                    <a:lnTo>
                      <a:pt x="365" y="91"/>
                    </a:lnTo>
                    <a:lnTo>
                      <a:pt x="443" y="87"/>
                    </a:lnTo>
                    <a:lnTo>
                      <a:pt x="443" y="291"/>
                    </a:lnTo>
                    <a:close/>
                  </a:path>
                </a:pathLst>
              </a:custGeom>
              <a:solidFill>
                <a:srgbClr val="B8B8D9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>
                  <a:latin typeface="Century Gothic" pitchFamily="34" charset="0"/>
                  <a:cs typeface="Arial" charset="0"/>
                </a:endParaRPr>
              </a:p>
            </p:txBody>
          </p:sp>
          <p:sp>
            <p:nvSpPr>
              <p:cNvPr id="2169" name="Freeform 99"/>
              <p:cNvSpPr>
                <a:spLocks/>
              </p:cNvSpPr>
              <p:nvPr/>
            </p:nvSpPr>
            <p:spPr bwMode="auto">
              <a:xfrm>
                <a:off x="2885" y="2657"/>
                <a:ext cx="180" cy="363"/>
              </a:xfrm>
              <a:custGeom>
                <a:avLst/>
                <a:gdLst>
                  <a:gd name="T0" fmla="*/ 4 w 539"/>
                  <a:gd name="T1" fmla="*/ 0 h 1089"/>
                  <a:gd name="T2" fmla="*/ 3 w 539"/>
                  <a:gd name="T3" fmla="*/ 1 h 1089"/>
                  <a:gd name="T4" fmla="*/ 4 w 539"/>
                  <a:gd name="T5" fmla="*/ 4 h 1089"/>
                  <a:gd name="T6" fmla="*/ 3 w 539"/>
                  <a:gd name="T7" fmla="*/ 1 h 1089"/>
                  <a:gd name="T8" fmla="*/ 3 w 539"/>
                  <a:gd name="T9" fmla="*/ 2 h 1089"/>
                  <a:gd name="T10" fmla="*/ 3 w 539"/>
                  <a:gd name="T11" fmla="*/ 4 h 1089"/>
                  <a:gd name="T12" fmla="*/ 2 w 539"/>
                  <a:gd name="T13" fmla="*/ 3 h 1089"/>
                  <a:gd name="T14" fmla="*/ 2 w 539"/>
                  <a:gd name="T15" fmla="*/ 4 h 1089"/>
                  <a:gd name="T16" fmla="*/ 3 w 539"/>
                  <a:gd name="T17" fmla="*/ 6 h 1089"/>
                  <a:gd name="T18" fmla="*/ 2 w 539"/>
                  <a:gd name="T19" fmla="*/ 7 h 1089"/>
                  <a:gd name="T20" fmla="*/ 2 w 539"/>
                  <a:gd name="T21" fmla="*/ 5 h 1089"/>
                  <a:gd name="T22" fmla="*/ 1 w 539"/>
                  <a:gd name="T23" fmla="*/ 7 h 1089"/>
                  <a:gd name="T24" fmla="*/ 2 w 539"/>
                  <a:gd name="T25" fmla="*/ 7 h 1089"/>
                  <a:gd name="T26" fmla="*/ 1 w 539"/>
                  <a:gd name="T27" fmla="*/ 8 h 1089"/>
                  <a:gd name="T28" fmla="*/ 1 w 539"/>
                  <a:gd name="T29" fmla="*/ 9 h 1089"/>
                  <a:gd name="T30" fmla="*/ 2 w 539"/>
                  <a:gd name="T31" fmla="*/ 10 h 1089"/>
                  <a:gd name="T32" fmla="*/ 3 w 539"/>
                  <a:gd name="T33" fmla="*/ 11 h 1089"/>
                  <a:gd name="T34" fmla="*/ 4 w 539"/>
                  <a:gd name="T35" fmla="*/ 10 h 1089"/>
                  <a:gd name="T36" fmla="*/ 4 w 539"/>
                  <a:gd name="T37" fmla="*/ 9 h 1089"/>
                  <a:gd name="T38" fmla="*/ 2 w 539"/>
                  <a:gd name="T39" fmla="*/ 8 h 1089"/>
                  <a:gd name="T40" fmla="*/ 2 w 539"/>
                  <a:gd name="T41" fmla="*/ 8 h 1089"/>
                  <a:gd name="T42" fmla="*/ 3 w 539"/>
                  <a:gd name="T43" fmla="*/ 9 h 1089"/>
                  <a:gd name="T44" fmla="*/ 4 w 539"/>
                  <a:gd name="T45" fmla="*/ 9 h 1089"/>
                  <a:gd name="T46" fmla="*/ 4 w 539"/>
                  <a:gd name="T47" fmla="*/ 6 h 1089"/>
                  <a:gd name="T48" fmla="*/ 4 w 539"/>
                  <a:gd name="T49" fmla="*/ 4 h 1089"/>
                  <a:gd name="T50" fmla="*/ 4 w 539"/>
                  <a:gd name="T51" fmla="*/ 6 h 1089"/>
                  <a:gd name="T52" fmla="*/ 5 w 539"/>
                  <a:gd name="T53" fmla="*/ 8 h 1089"/>
                  <a:gd name="T54" fmla="*/ 5 w 539"/>
                  <a:gd name="T55" fmla="*/ 9 h 1089"/>
                  <a:gd name="T56" fmla="*/ 5 w 539"/>
                  <a:gd name="T57" fmla="*/ 10 h 1089"/>
                  <a:gd name="T58" fmla="*/ 5 w 539"/>
                  <a:gd name="T59" fmla="*/ 8 h 1089"/>
                  <a:gd name="T60" fmla="*/ 4 w 539"/>
                  <a:gd name="T61" fmla="*/ 5 h 1089"/>
                  <a:gd name="T62" fmla="*/ 4 w 539"/>
                  <a:gd name="T63" fmla="*/ 4 h 1089"/>
                  <a:gd name="T64" fmla="*/ 5 w 539"/>
                  <a:gd name="T65" fmla="*/ 6 h 1089"/>
                  <a:gd name="T66" fmla="*/ 6 w 539"/>
                  <a:gd name="T67" fmla="*/ 7 h 1089"/>
                  <a:gd name="T68" fmla="*/ 6 w 539"/>
                  <a:gd name="T69" fmla="*/ 3 h 1089"/>
                  <a:gd name="T70" fmla="*/ 7 w 539"/>
                  <a:gd name="T71" fmla="*/ 7 h 1089"/>
                  <a:gd name="T72" fmla="*/ 6 w 539"/>
                  <a:gd name="T73" fmla="*/ 10 h 1089"/>
                  <a:gd name="T74" fmla="*/ 6 w 539"/>
                  <a:gd name="T75" fmla="*/ 13 h 1089"/>
                  <a:gd name="T76" fmla="*/ 4 w 539"/>
                  <a:gd name="T77" fmla="*/ 11 h 1089"/>
                  <a:gd name="T78" fmla="*/ 3 w 539"/>
                  <a:gd name="T79" fmla="*/ 12 h 1089"/>
                  <a:gd name="T80" fmla="*/ 3 w 539"/>
                  <a:gd name="T81" fmla="*/ 11 h 1089"/>
                  <a:gd name="T82" fmla="*/ 2 w 539"/>
                  <a:gd name="T83" fmla="*/ 10 h 1089"/>
                  <a:gd name="T84" fmla="*/ 1 w 539"/>
                  <a:gd name="T85" fmla="*/ 10 h 1089"/>
                  <a:gd name="T86" fmla="*/ 0 w 539"/>
                  <a:gd name="T87" fmla="*/ 10 h 1089"/>
                  <a:gd name="T88" fmla="*/ 0 w 539"/>
                  <a:gd name="T89" fmla="*/ 9 h 1089"/>
                  <a:gd name="T90" fmla="*/ 1 w 539"/>
                  <a:gd name="T91" fmla="*/ 7 h 1089"/>
                  <a:gd name="T92" fmla="*/ 1 w 539"/>
                  <a:gd name="T93" fmla="*/ 5 h 1089"/>
                  <a:gd name="T94" fmla="*/ 2 w 539"/>
                  <a:gd name="T95" fmla="*/ 2 h 1089"/>
                  <a:gd name="T96" fmla="*/ 3 w 539"/>
                  <a:gd name="T97" fmla="*/ 2 h 1089"/>
                  <a:gd name="T98" fmla="*/ 3 w 539"/>
                  <a:gd name="T99" fmla="*/ 1 h 1089"/>
                  <a:gd name="T100" fmla="*/ 4 w 539"/>
                  <a:gd name="T101" fmla="*/ 0 h 1089"/>
                  <a:gd name="T102" fmla="*/ 4 w 539"/>
                  <a:gd name="T103" fmla="*/ 0 h 1089"/>
                  <a:gd name="T104" fmla="*/ 4 w 539"/>
                  <a:gd name="T105" fmla="*/ 0 h 1089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w 539"/>
                  <a:gd name="T160" fmla="*/ 0 h 1089"/>
                  <a:gd name="T161" fmla="*/ 539 w 539"/>
                  <a:gd name="T162" fmla="*/ 1089 h 1089"/>
                </a:gdLst>
                <a:ahLst/>
                <a:cxnLst>
                  <a:cxn ang="T106">
                    <a:pos x="T0" y="T1"/>
                  </a:cxn>
                  <a:cxn ang="T107">
                    <a:pos x="T2" y="T3"/>
                  </a:cxn>
                  <a:cxn ang="T108">
                    <a:pos x="T4" y="T5"/>
                  </a:cxn>
                  <a:cxn ang="T109">
                    <a:pos x="T6" y="T7"/>
                  </a:cxn>
                  <a:cxn ang="T110">
                    <a:pos x="T8" y="T9"/>
                  </a:cxn>
                  <a:cxn ang="T111">
                    <a:pos x="T10" y="T11"/>
                  </a:cxn>
                  <a:cxn ang="T112">
                    <a:pos x="T12" y="T13"/>
                  </a:cxn>
                  <a:cxn ang="T113">
                    <a:pos x="T14" y="T15"/>
                  </a:cxn>
                  <a:cxn ang="T114">
                    <a:pos x="T16" y="T17"/>
                  </a:cxn>
                  <a:cxn ang="T115">
                    <a:pos x="T18" y="T19"/>
                  </a:cxn>
                  <a:cxn ang="T116">
                    <a:pos x="T20" y="T21"/>
                  </a:cxn>
                  <a:cxn ang="T117">
                    <a:pos x="T22" y="T23"/>
                  </a:cxn>
                  <a:cxn ang="T118">
                    <a:pos x="T24" y="T25"/>
                  </a:cxn>
                  <a:cxn ang="T119">
                    <a:pos x="T26" y="T27"/>
                  </a:cxn>
                  <a:cxn ang="T120">
                    <a:pos x="T28" y="T29"/>
                  </a:cxn>
                  <a:cxn ang="T121">
                    <a:pos x="T30" y="T31"/>
                  </a:cxn>
                  <a:cxn ang="T122">
                    <a:pos x="T32" y="T33"/>
                  </a:cxn>
                  <a:cxn ang="T123">
                    <a:pos x="T34" y="T35"/>
                  </a:cxn>
                  <a:cxn ang="T124">
                    <a:pos x="T36" y="T37"/>
                  </a:cxn>
                  <a:cxn ang="T125">
                    <a:pos x="T38" y="T39"/>
                  </a:cxn>
                  <a:cxn ang="T126">
                    <a:pos x="T40" y="T41"/>
                  </a:cxn>
                  <a:cxn ang="T127">
                    <a:pos x="T42" y="T43"/>
                  </a:cxn>
                  <a:cxn ang="T128">
                    <a:pos x="T44" y="T45"/>
                  </a:cxn>
                  <a:cxn ang="T129">
                    <a:pos x="T46" y="T47"/>
                  </a:cxn>
                  <a:cxn ang="T130">
                    <a:pos x="T48" y="T49"/>
                  </a:cxn>
                  <a:cxn ang="T131">
                    <a:pos x="T50" y="T51"/>
                  </a:cxn>
                  <a:cxn ang="T132">
                    <a:pos x="T52" y="T53"/>
                  </a:cxn>
                  <a:cxn ang="T133">
                    <a:pos x="T54" y="T55"/>
                  </a:cxn>
                  <a:cxn ang="T134">
                    <a:pos x="T56" y="T57"/>
                  </a:cxn>
                  <a:cxn ang="T135">
                    <a:pos x="T58" y="T59"/>
                  </a:cxn>
                  <a:cxn ang="T136">
                    <a:pos x="T60" y="T61"/>
                  </a:cxn>
                  <a:cxn ang="T137">
                    <a:pos x="T62" y="T63"/>
                  </a:cxn>
                  <a:cxn ang="T138">
                    <a:pos x="T64" y="T65"/>
                  </a:cxn>
                  <a:cxn ang="T139">
                    <a:pos x="T66" y="T67"/>
                  </a:cxn>
                  <a:cxn ang="T140">
                    <a:pos x="T68" y="T69"/>
                  </a:cxn>
                  <a:cxn ang="T141">
                    <a:pos x="T70" y="T71"/>
                  </a:cxn>
                  <a:cxn ang="T142">
                    <a:pos x="T72" y="T73"/>
                  </a:cxn>
                  <a:cxn ang="T143">
                    <a:pos x="T74" y="T75"/>
                  </a:cxn>
                  <a:cxn ang="T144">
                    <a:pos x="T76" y="T77"/>
                  </a:cxn>
                  <a:cxn ang="T145">
                    <a:pos x="T78" y="T79"/>
                  </a:cxn>
                  <a:cxn ang="T146">
                    <a:pos x="T80" y="T81"/>
                  </a:cxn>
                  <a:cxn ang="T147">
                    <a:pos x="T82" y="T83"/>
                  </a:cxn>
                  <a:cxn ang="T148">
                    <a:pos x="T84" y="T85"/>
                  </a:cxn>
                  <a:cxn ang="T149">
                    <a:pos x="T86" y="T87"/>
                  </a:cxn>
                  <a:cxn ang="T150">
                    <a:pos x="T88" y="T89"/>
                  </a:cxn>
                  <a:cxn ang="T151">
                    <a:pos x="T90" y="T91"/>
                  </a:cxn>
                  <a:cxn ang="T152">
                    <a:pos x="T92" y="T93"/>
                  </a:cxn>
                  <a:cxn ang="T153">
                    <a:pos x="T94" y="T95"/>
                  </a:cxn>
                  <a:cxn ang="T154">
                    <a:pos x="T96" y="T97"/>
                  </a:cxn>
                  <a:cxn ang="T155">
                    <a:pos x="T98" y="T99"/>
                  </a:cxn>
                  <a:cxn ang="T156">
                    <a:pos x="T100" y="T101"/>
                  </a:cxn>
                  <a:cxn ang="T157">
                    <a:pos x="T102" y="T103"/>
                  </a:cxn>
                  <a:cxn ang="T158">
                    <a:pos x="T104" y="T105"/>
                  </a:cxn>
                </a:cxnLst>
                <a:rect l="T159" t="T160" r="T161" b="T162"/>
                <a:pathLst>
                  <a:path w="539" h="1089">
                    <a:moveTo>
                      <a:pt x="319" y="30"/>
                    </a:moveTo>
                    <a:lnTo>
                      <a:pt x="281" y="75"/>
                    </a:lnTo>
                    <a:lnTo>
                      <a:pt x="301" y="291"/>
                    </a:lnTo>
                    <a:lnTo>
                      <a:pt x="239" y="117"/>
                    </a:lnTo>
                    <a:lnTo>
                      <a:pt x="229" y="165"/>
                    </a:lnTo>
                    <a:lnTo>
                      <a:pt x="268" y="316"/>
                    </a:lnTo>
                    <a:lnTo>
                      <a:pt x="194" y="236"/>
                    </a:lnTo>
                    <a:lnTo>
                      <a:pt x="177" y="346"/>
                    </a:lnTo>
                    <a:lnTo>
                      <a:pt x="209" y="456"/>
                    </a:lnTo>
                    <a:lnTo>
                      <a:pt x="155" y="553"/>
                    </a:lnTo>
                    <a:lnTo>
                      <a:pt x="122" y="430"/>
                    </a:lnTo>
                    <a:lnTo>
                      <a:pt x="113" y="527"/>
                    </a:lnTo>
                    <a:lnTo>
                      <a:pt x="129" y="595"/>
                    </a:lnTo>
                    <a:lnTo>
                      <a:pt x="97" y="666"/>
                    </a:lnTo>
                    <a:lnTo>
                      <a:pt x="61" y="738"/>
                    </a:lnTo>
                    <a:lnTo>
                      <a:pt x="174" y="773"/>
                    </a:lnTo>
                    <a:lnTo>
                      <a:pt x="254" y="857"/>
                    </a:lnTo>
                    <a:lnTo>
                      <a:pt x="304" y="821"/>
                    </a:lnTo>
                    <a:lnTo>
                      <a:pt x="297" y="741"/>
                    </a:lnTo>
                    <a:lnTo>
                      <a:pt x="158" y="676"/>
                    </a:lnTo>
                    <a:lnTo>
                      <a:pt x="158" y="624"/>
                    </a:lnTo>
                    <a:lnTo>
                      <a:pt x="277" y="689"/>
                    </a:lnTo>
                    <a:lnTo>
                      <a:pt x="316" y="689"/>
                    </a:lnTo>
                    <a:lnTo>
                      <a:pt x="301" y="492"/>
                    </a:lnTo>
                    <a:lnTo>
                      <a:pt x="304" y="336"/>
                    </a:lnTo>
                    <a:lnTo>
                      <a:pt x="336" y="479"/>
                    </a:lnTo>
                    <a:lnTo>
                      <a:pt x="381" y="614"/>
                    </a:lnTo>
                    <a:lnTo>
                      <a:pt x="374" y="728"/>
                    </a:lnTo>
                    <a:lnTo>
                      <a:pt x="436" y="808"/>
                    </a:lnTo>
                    <a:lnTo>
                      <a:pt x="413" y="617"/>
                    </a:lnTo>
                    <a:lnTo>
                      <a:pt x="345" y="391"/>
                    </a:lnTo>
                    <a:lnTo>
                      <a:pt x="336" y="304"/>
                    </a:lnTo>
                    <a:lnTo>
                      <a:pt x="433" y="514"/>
                    </a:lnTo>
                    <a:lnTo>
                      <a:pt x="468" y="582"/>
                    </a:lnTo>
                    <a:lnTo>
                      <a:pt x="475" y="252"/>
                    </a:lnTo>
                    <a:lnTo>
                      <a:pt x="539" y="592"/>
                    </a:lnTo>
                    <a:lnTo>
                      <a:pt x="517" y="808"/>
                    </a:lnTo>
                    <a:lnTo>
                      <a:pt x="487" y="1089"/>
                    </a:lnTo>
                    <a:lnTo>
                      <a:pt x="342" y="877"/>
                    </a:lnTo>
                    <a:lnTo>
                      <a:pt x="274" y="950"/>
                    </a:lnTo>
                    <a:lnTo>
                      <a:pt x="229" y="867"/>
                    </a:lnTo>
                    <a:lnTo>
                      <a:pt x="177" y="818"/>
                    </a:lnTo>
                    <a:lnTo>
                      <a:pt x="77" y="789"/>
                    </a:lnTo>
                    <a:lnTo>
                      <a:pt x="0" y="808"/>
                    </a:lnTo>
                    <a:lnTo>
                      <a:pt x="3" y="728"/>
                    </a:lnTo>
                    <a:lnTo>
                      <a:pt x="77" y="595"/>
                    </a:lnTo>
                    <a:lnTo>
                      <a:pt x="87" y="398"/>
                    </a:lnTo>
                    <a:lnTo>
                      <a:pt x="167" y="191"/>
                    </a:lnTo>
                    <a:lnTo>
                      <a:pt x="204" y="149"/>
                    </a:lnTo>
                    <a:lnTo>
                      <a:pt x="204" y="110"/>
                    </a:lnTo>
                    <a:lnTo>
                      <a:pt x="304" y="0"/>
                    </a:lnTo>
                    <a:lnTo>
                      <a:pt x="319" y="30"/>
                    </a:lnTo>
                    <a:close/>
                  </a:path>
                </a:pathLst>
              </a:custGeom>
              <a:solidFill>
                <a:srgbClr val="8989A8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>
                  <a:latin typeface="Century Gothic" pitchFamily="34" charset="0"/>
                  <a:cs typeface="Arial" charset="0"/>
                </a:endParaRPr>
              </a:p>
            </p:txBody>
          </p:sp>
          <p:sp>
            <p:nvSpPr>
              <p:cNvPr id="2170" name="Freeform 100"/>
              <p:cNvSpPr>
                <a:spLocks/>
              </p:cNvSpPr>
              <p:nvPr/>
            </p:nvSpPr>
            <p:spPr bwMode="auto">
              <a:xfrm>
                <a:off x="2999" y="2888"/>
                <a:ext cx="51" cy="130"/>
              </a:xfrm>
              <a:custGeom>
                <a:avLst/>
                <a:gdLst>
                  <a:gd name="T0" fmla="*/ 0 w 152"/>
                  <a:gd name="T1" fmla="*/ 0 h 392"/>
                  <a:gd name="T2" fmla="*/ 0 w 152"/>
                  <a:gd name="T3" fmla="*/ 1 h 392"/>
                  <a:gd name="T4" fmla="*/ 1 w 152"/>
                  <a:gd name="T5" fmla="*/ 3 h 392"/>
                  <a:gd name="T6" fmla="*/ 2 w 152"/>
                  <a:gd name="T7" fmla="*/ 0 h 392"/>
                  <a:gd name="T8" fmla="*/ 2 w 152"/>
                  <a:gd name="T9" fmla="*/ 2 h 392"/>
                  <a:gd name="T10" fmla="*/ 2 w 152"/>
                  <a:gd name="T11" fmla="*/ 5 h 392"/>
                  <a:gd name="T12" fmla="*/ 0 w 152"/>
                  <a:gd name="T13" fmla="*/ 2 h 392"/>
                  <a:gd name="T14" fmla="*/ 0 w 152"/>
                  <a:gd name="T15" fmla="*/ 1 h 392"/>
                  <a:gd name="T16" fmla="*/ 0 w 152"/>
                  <a:gd name="T17" fmla="*/ 0 h 392"/>
                  <a:gd name="T18" fmla="*/ 0 w 152"/>
                  <a:gd name="T19" fmla="*/ 0 h 392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152"/>
                  <a:gd name="T31" fmla="*/ 0 h 392"/>
                  <a:gd name="T32" fmla="*/ 152 w 152"/>
                  <a:gd name="T33" fmla="*/ 392 h 392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152" h="392">
                    <a:moveTo>
                      <a:pt x="13" y="0"/>
                    </a:moveTo>
                    <a:lnTo>
                      <a:pt x="39" y="116"/>
                    </a:lnTo>
                    <a:lnTo>
                      <a:pt x="113" y="226"/>
                    </a:lnTo>
                    <a:lnTo>
                      <a:pt x="126" y="0"/>
                    </a:lnTo>
                    <a:lnTo>
                      <a:pt x="152" y="194"/>
                    </a:lnTo>
                    <a:lnTo>
                      <a:pt x="130" y="392"/>
                    </a:lnTo>
                    <a:lnTo>
                      <a:pt x="16" y="185"/>
                    </a:lnTo>
                    <a:lnTo>
                      <a:pt x="0" y="91"/>
                    </a:lnTo>
                    <a:lnTo>
                      <a:pt x="13" y="0"/>
                    </a:lnTo>
                    <a:close/>
                  </a:path>
                </a:pathLst>
              </a:custGeom>
              <a:solidFill>
                <a:srgbClr val="5C5C73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>
                  <a:latin typeface="Century Gothic" pitchFamily="34" charset="0"/>
                  <a:cs typeface="Arial" charset="0"/>
                </a:endParaRPr>
              </a:p>
            </p:txBody>
          </p:sp>
          <p:sp>
            <p:nvSpPr>
              <p:cNvPr id="2171" name="Freeform 101"/>
              <p:cNvSpPr>
                <a:spLocks/>
              </p:cNvSpPr>
              <p:nvPr/>
            </p:nvSpPr>
            <p:spPr bwMode="auto">
              <a:xfrm>
                <a:off x="2448" y="3025"/>
                <a:ext cx="750" cy="114"/>
              </a:xfrm>
              <a:custGeom>
                <a:avLst/>
                <a:gdLst>
                  <a:gd name="T0" fmla="*/ 0 w 2249"/>
                  <a:gd name="T1" fmla="*/ 0 h 343"/>
                  <a:gd name="T2" fmla="*/ 8 w 2249"/>
                  <a:gd name="T3" fmla="*/ 1 h 343"/>
                  <a:gd name="T4" fmla="*/ 10 w 2249"/>
                  <a:gd name="T5" fmla="*/ 2 h 343"/>
                  <a:gd name="T6" fmla="*/ 11 w 2249"/>
                  <a:gd name="T7" fmla="*/ 3 h 343"/>
                  <a:gd name="T8" fmla="*/ 16 w 2249"/>
                  <a:gd name="T9" fmla="*/ 3 h 343"/>
                  <a:gd name="T10" fmla="*/ 19 w 2249"/>
                  <a:gd name="T11" fmla="*/ 3 h 343"/>
                  <a:gd name="T12" fmla="*/ 19 w 2249"/>
                  <a:gd name="T13" fmla="*/ 4 h 343"/>
                  <a:gd name="T14" fmla="*/ 19 w 2249"/>
                  <a:gd name="T15" fmla="*/ 4 h 343"/>
                  <a:gd name="T16" fmla="*/ 20 w 2249"/>
                  <a:gd name="T17" fmla="*/ 4 h 343"/>
                  <a:gd name="T18" fmla="*/ 21 w 2249"/>
                  <a:gd name="T19" fmla="*/ 4 h 343"/>
                  <a:gd name="T20" fmla="*/ 24 w 2249"/>
                  <a:gd name="T21" fmla="*/ 4 h 343"/>
                  <a:gd name="T22" fmla="*/ 25 w 2249"/>
                  <a:gd name="T23" fmla="*/ 4 h 343"/>
                  <a:gd name="T24" fmla="*/ 28 w 2249"/>
                  <a:gd name="T25" fmla="*/ 3 h 343"/>
                  <a:gd name="T26" fmla="*/ 26 w 2249"/>
                  <a:gd name="T27" fmla="*/ 0 h 343"/>
                  <a:gd name="T28" fmla="*/ 22 w 2249"/>
                  <a:gd name="T29" fmla="*/ 0 h 343"/>
                  <a:gd name="T30" fmla="*/ 1 w 2249"/>
                  <a:gd name="T31" fmla="*/ 0 h 343"/>
                  <a:gd name="T32" fmla="*/ 0 w 2249"/>
                  <a:gd name="T33" fmla="*/ 0 h 343"/>
                  <a:gd name="T34" fmla="*/ 0 w 2249"/>
                  <a:gd name="T35" fmla="*/ 0 h 343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2249"/>
                  <a:gd name="T55" fmla="*/ 0 h 343"/>
                  <a:gd name="T56" fmla="*/ 2249 w 2249"/>
                  <a:gd name="T57" fmla="*/ 343 h 343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2249" h="343">
                    <a:moveTo>
                      <a:pt x="0" y="24"/>
                    </a:moveTo>
                    <a:lnTo>
                      <a:pt x="623" y="77"/>
                    </a:lnTo>
                    <a:lnTo>
                      <a:pt x="786" y="196"/>
                    </a:lnTo>
                    <a:lnTo>
                      <a:pt x="917" y="220"/>
                    </a:lnTo>
                    <a:lnTo>
                      <a:pt x="1328" y="244"/>
                    </a:lnTo>
                    <a:lnTo>
                      <a:pt x="1523" y="249"/>
                    </a:lnTo>
                    <a:lnTo>
                      <a:pt x="1531" y="285"/>
                    </a:lnTo>
                    <a:lnTo>
                      <a:pt x="1576" y="309"/>
                    </a:lnTo>
                    <a:lnTo>
                      <a:pt x="1597" y="343"/>
                    </a:lnTo>
                    <a:lnTo>
                      <a:pt x="1720" y="343"/>
                    </a:lnTo>
                    <a:lnTo>
                      <a:pt x="1923" y="314"/>
                    </a:lnTo>
                    <a:lnTo>
                      <a:pt x="2045" y="285"/>
                    </a:lnTo>
                    <a:lnTo>
                      <a:pt x="2249" y="244"/>
                    </a:lnTo>
                    <a:lnTo>
                      <a:pt x="2107" y="4"/>
                    </a:lnTo>
                    <a:lnTo>
                      <a:pt x="1756" y="8"/>
                    </a:lnTo>
                    <a:lnTo>
                      <a:pt x="81" y="0"/>
                    </a:lnTo>
                    <a:lnTo>
                      <a:pt x="0" y="24"/>
                    </a:lnTo>
                    <a:close/>
                  </a:path>
                </a:pathLst>
              </a:custGeom>
              <a:solidFill>
                <a:srgbClr val="B2B2B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>
                  <a:latin typeface="Century Gothic" pitchFamily="34" charset="0"/>
                  <a:cs typeface="Arial" charset="0"/>
                </a:endParaRPr>
              </a:p>
            </p:txBody>
          </p:sp>
          <p:sp>
            <p:nvSpPr>
              <p:cNvPr id="2172" name="Freeform 102"/>
              <p:cNvSpPr>
                <a:spLocks/>
              </p:cNvSpPr>
              <p:nvPr/>
            </p:nvSpPr>
            <p:spPr bwMode="auto">
              <a:xfrm>
                <a:off x="2509" y="3032"/>
                <a:ext cx="491" cy="106"/>
              </a:xfrm>
              <a:custGeom>
                <a:avLst/>
                <a:gdLst>
                  <a:gd name="T0" fmla="*/ 8 w 1474"/>
                  <a:gd name="T1" fmla="*/ 2 h 316"/>
                  <a:gd name="T2" fmla="*/ 9 w 1474"/>
                  <a:gd name="T3" fmla="*/ 2 h 316"/>
                  <a:gd name="T4" fmla="*/ 17 w 1474"/>
                  <a:gd name="T5" fmla="*/ 3 h 316"/>
                  <a:gd name="T6" fmla="*/ 17 w 1474"/>
                  <a:gd name="T7" fmla="*/ 3 h 316"/>
                  <a:gd name="T8" fmla="*/ 17 w 1474"/>
                  <a:gd name="T9" fmla="*/ 3 h 316"/>
                  <a:gd name="T10" fmla="*/ 18 w 1474"/>
                  <a:gd name="T11" fmla="*/ 4 h 316"/>
                  <a:gd name="T12" fmla="*/ 18 w 1474"/>
                  <a:gd name="T13" fmla="*/ 4 h 316"/>
                  <a:gd name="T14" fmla="*/ 17 w 1474"/>
                  <a:gd name="T15" fmla="*/ 3 h 316"/>
                  <a:gd name="T16" fmla="*/ 8 w 1474"/>
                  <a:gd name="T17" fmla="*/ 2 h 316"/>
                  <a:gd name="T18" fmla="*/ 6 w 1474"/>
                  <a:gd name="T19" fmla="*/ 0 h 316"/>
                  <a:gd name="T20" fmla="*/ 0 w 1474"/>
                  <a:gd name="T21" fmla="*/ 0 h 316"/>
                  <a:gd name="T22" fmla="*/ 6 w 1474"/>
                  <a:gd name="T23" fmla="*/ 0 h 316"/>
                  <a:gd name="T24" fmla="*/ 8 w 1474"/>
                  <a:gd name="T25" fmla="*/ 2 h 316"/>
                  <a:gd name="T26" fmla="*/ 8 w 1474"/>
                  <a:gd name="T27" fmla="*/ 2 h 31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1474"/>
                  <a:gd name="T43" fmla="*/ 0 h 316"/>
                  <a:gd name="T44" fmla="*/ 1474 w 1474"/>
                  <a:gd name="T45" fmla="*/ 316 h 316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1474" h="316">
                    <a:moveTo>
                      <a:pt x="662" y="160"/>
                    </a:moveTo>
                    <a:lnTo>
                      <a:pt x="744" y="183"/>
                    </a:lnTo>
                    <a:lnTo>
                      <a:pt x="1360" y="220"/>
                    </a:lnTo>
                    <a:lnTo>
                      <a:pt x="1361" y="250"/>
                    </a:lnTo>
                    <a:lnTo>
                      <a:pt x="1402" y="273"/>
                    </a:lnTo>
                    <a:lnTo>
                      <a:pt x="1422" y="306"/>
                    </a:lnTo>
                    <a:lnTo>
                      <a:pt x="1474" y="316"/>
                    </a:lnTo>
                    <a:lnTo>
                      <a:pt x="1398" y="203"/>
                    </a:lnTo>
                    <a:lnTo>
                      <a:pt x="664" y="149"/>
                    </a:lnTo>
                    <a:lnTo>
                      <a:pt x="488" y="7"/>
                    </a:lnTo>
                    <a:lnTo>
                      <a:pt x="0" y="0"/>
                    </a:lnTo>
                    <a:lnTo>
                      <a:pt x="478" y="36"/>
                    </a:lnTo>
                    <a:lnTo>
                      <a:pt x="662" y="160"/>
                    </a:lnTo>
                    <a:close/>
                  </a:path>
                </a:pathLst>
              </a:custGeom>
              <a:solidFill>
                <a:srgbClr val="999999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>
                  <a:latin typeface="Century Gothic" pitchFamily="34" charset="0"/>
                  <a:cs typeface="Arial" charset="0"/>
                </a:endParaRPr>
              </a:p>
            </p:txBody>
          </p:sp>
          <p:sp>
            <p:nvSpPr>
              <p:cNvPr id="2173" name="Freeform 103"/>
              <p:cNvSpPr>
                <a:spLocks/>
              </p:cNvSpPr>
              <p:nvPr/>
            </p:nvSpPr>
            <p:spPr bwMode="auto">
              <a:xfrm>
                <a:off x="3094" y="3068"/>
                <a:ext cx="29" cy="41"/>
              </a:xfrm>
              <a:custGeom>
                <a:avLst/>
                <a:gdLst>
                  <a:gd name="T0" fmla="*/ 0 w 89"/>
                  <a:gd name="T1" fmla="*/ 0 h 124"/>
                  <a:gd name="T2" fmla="*/ 0 w 89"/>
                  <a:gd name="T3" fmla="*/ 0 h 124"/>
                  <a:gd name="T4" fmla="*/ 0 w 89"/>
                  <a:gd name="T5" fmla="*/ 1 h 124"/>
                  <a:gd name="T6" fmla="*/ 0 w 89"/>
                  <a:gd name="T7" fmla="*/ 2 h 124"/>
                  <a:gd name="T8" fmla="*/ 1 w 89"/>
                  <a:gd name="T9" fmla="*/ 2 h 124"/>
                  <a:gd name="T10" fmla="*/ 1 w 89"/>
                  <a:gd name="T11" fmla="*/ 1 h 124"/>
                  <a:gd name="T12" fmla="*/ 1 w 89"/>
                  <a:gd name="T13" fmla="*/ 1 h 124"/>
                  <a:gd name="T14" fmla="*/ 1 w 89"/>
                  <a:gd name="T15" fmla="*/ 0 h 124"/>
                  <a:gd name="T16" fmla="*/ 1 w 89"/>
                  <a:gd name="T17" fmla="*/ 0 h 124"/>
                  <a:gd name="T18" fmla="*/ 1 w 89"/>
                  <a:gd name="T19" fmla="*/ 0 h 124"/>
                  <a:gd name="T20" fmla="*/ 0 w 89"/>
                  <a:gd name="T21" fmla="*/ 0 h 124"/>
                  <a:gd name="T22" fmla="*/ 0 w 89"/>
                  <a:gd name="T23" fmla="*/ 0 h 124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89"/>
                  <a:gd name="T37" fmla="*/ 0 h 124"/>
                  <a:gd name="T38" fmla="*/ 89 w 89"/>
                  <a:gd name="T39" fmla="*/ 124 h 124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89" h="124">
                    <a:moveTo>
                      <a:pt x="12" y="7"/>
                    </a:moveTo>
                    <a:lnTo>
                      <a:pt x="16" y="32"/>
                    </a:lnTo>
                    <a:lnTo>
                      <a:pt x="0" y="79"/>
                    </a:lnTo>
                    <a:lnTo>
                      <a:pt x="19" y="123"/>
                    </a:lnTo>
                    <a:lnTo>
                      <a:pt x="57" y="124"/>
                    </a:lnTo>
                    <a:lnTo>
                      <a:pt x="81" y="107"/>
                    </a:lnTo>
                    <a:lnTo>
                      <a:pt x="89" y="72"/>
                    </a:lnTo>
                    <a:lnTo>
                      <a:pt x="74" y="23"/>
                    </a:lnTo>
                    <a:lnTo>
                      <a:pt x="58" y="20"/>
                    </a:lnTo>
                    <a:lnTo>
                      <a:pt x="46" y="0"/>
                    </a:lnTo>
                    <a:lnTo>
                      <a:pt x="12" y="7"/>
                    </a:lnTo>
                    <a:close/>
                  </a:path>
                </a:pathLst>
              </a:custGeom>
              <a:solidFill>
                <a:srgbClr val="5C665C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>
                  <a:latin typeface="Century Gothic" pitchFamily="34" charset="0"/>
                  <a:cs typeface="Arial" charset="0"/>
                </a:endParaRPr>
              </a:p>
            </p:txBody>
          </p:sp>
          <p:sp>
            <p:nvSpPr>
              <p:cNvPr id="2174" name="Freeform 104"/>
              <p:cNvSpPr>
                <a:spLocks/>
              </p:cNvSpPr>
              <p:nvPr/>
            </p:nvSpPr>
            <p:spPr bwMode="auto">
              <a:xfrm>
                <a:off x="3031" y="3026"/>
                <a:ext cx="85" cy="22"/>
              </a:xfrm>
              <a:custGeom>
                <a:avLst/>
                <a:gdLst>
                  <a:gd name="T0" fmla="*/ 0 w 254"/>
                  <a:gd name="T1" fmla="*/ 0 h 65"/>
                  <a:gd name="T2" fmla="*/ 1 w 254"/>
                  <a:gd name="T3" fmla="*/ 1 h 65"/>
                  <a:gd name="T4" fmla="*/ 2 w 254"/>
                  <a:gd name="T5" fmla="*/ 1 h 65"/>
                  <a:gd name="T6" fmla="*/ 3 w 254"/>
                  <a:gd name="T7" fmla="*/ 0 h 65"/>
                  <a:gd name="T8" fmla="*/ 2 w 254"/>
                  <a:gd name="T9" fmla="*/ 0 h 65"/>
                  <a:gd name="T10" fmla="*/ 0 w 254"/>
                  <a:gd name="T11" fmla="*/ 0 h 65"/>
                  <a:gd name="T12" fmla="*/ 0 w 254"/>
                  <a:gd name="T13" fmla="*/ 0 h 65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54"/>
                  <a:gd name="T22" fmla="*/ 0 h 65"/>
                  <a:gd name="T23" fmla="*/ 254 w 254"/>
                  <a:gd name="T24" fmla="*/ 65 h 65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54" h="65">
                    <a:moveTo>
                      <a:pt x="0" y="0"/>
                    </a:moveTo>
                    <a:lnTo>
                      <a:pt x="118" y="65"/>
                    </a:lnTo>
                    <a:lnTo>
                      <a:pt x="153" y="64"/>
                    </a:lnTo>
                    <a:lnTo>
                      <a:pt x="254" y="13"/>
                    </a:lnTo>
                    <a:lnTo>
                      <a:pt x="153" y="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7F7F7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>
                  <a:latin typeface="Century Gothic" pitchFamily="34" charset="0"/>
                  <a:cs typeface="Arial" charset="0"/>
                </a:endParaRPr>
              </a:p>
            </p:txBody>
          </p:sp>
          <p:sp>
            <p:nvSpPr>
              <p:cNvPr id="2175" name="Freeform 105"/>
              <p:cNvSpPr>
                <a:spLocks/>
              </p:cNvSpPr>
              <p:nvPr/>
            </p:nvSpPr>
            <p:spPr bwMode="auto">
              <a:xfrm>
                <a:off x="2661" y="2950"/>
                <a:ext cx="326" cy="147"/>
              </a:xfrm>
              <a:custGeom>
                <a:avLst/>
                <a:gdLst>
                  <a:gd name="T0" fmla="*/ 11 w 978"/>
                  <a:gd name="T1" fmla="*/ 3 h 440"/>
                  <a:gd name="T2" fmla="*/ 7 w 978"/>
                  <a:gd name="T3" fmla="*/ 0 h 440"/>
                  <a:gd name="T4" fmla="*/ 0 w 978"/>
                  <a:gd name="T5" fmla="*/ 3 h 440"/>
                  <a:gd name="T6" fmla="*/ 3 w 978"/>
                  <a:gd name="T7" fmla="*/ 5 h 440"/>
                  <a:gd name="T8" fmla="*/ 12 w 978"/>
                  <a:gd name="T9" fmla="*/ 5 h 440"/>
                  <a:gd name="T10" fmla="*/ 11 w 978"/>
                  <a:gd name="T11" fmla="*/ 3 h 440"/>
                  <a:gd name="T12" fmla="*/ 11 w 978"/>
                  <a:gd name="T13" fmla="*/ 3 h 440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978"/>
                  <a:gd name="T22" fmla="*/ 0 h 440"/>
                  <a:gd name="T23" fmla="*/ 978 w 978"/>
                  <a:gd name="T24" fmla="*/ 440 h 440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978" h="440">
                    <a:moveTo>
                      <a:pt x="868" y="240"/>
                    </a:moveTo>
                    <a:lnTo>
                      <a:pt x="599" y="0"/>
                    </a:lnTo>
                    <a:lnTo>
                      <a:pt x="0" y="220"/>
                    </a:lnTo>
                    <a:lnTo>
                      <a:pt x="224" y="375"/>
                    </a:lnTo>
                    <a:lnTo>
                      <a:pt x="978" y="440"/>
                    </a:lnTo>
                    <a:lnTo>
                      <a:pt x="868" y="240"/>
                    </a:lnTo>
                    <a:close/>
                  </a:path>
                </a:pathLst>
              </a:custGeom>
              <a:solidFill>
                <a:srgbClr val="E5E5E5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>
                  <a:latin typeface="Century Gothic" pitchFamily="34" charset="0"/>
                  <a:cs typeface="Arial" charset="0"/>
                </a:endParaRPr>
              </a:p>
            </p:txBody>
          </p:sp>
          <p:sp>
            <p:nvSpPr>
              <p:cNvPr id="2176" name="Freeform 106"/>
              <p:cNvSpPr>
                <a:spLocks/>
              </p:cNvSpPr>
              <p:nvPr/>
            </p:nvSpPr>
            <p:spPr bwMode="auto">
              <a:xfrm>
                <a:off x="2665" y="3025"/>
                <a:ext cx="339" cy="76"/>
              </a:xfrm>
              <a:custGeom>
                <a:avLst/>
                <a:gdLst>
                  <a:gd name="T0" fmla="*/ 0 w 1016"/>
                  <a:gd name="T1" fmla="*/ 0 h 228"/>
                  <a:gd name="T2" fmla="*/ 3 w 1016"/>
                  <a:gd name="T3" fmla="*/ 1 h 228"/>
                  <a:gd name="T4" fmla="*/ 9 w 1016"/>
                  <a:gd name="T5" fmla="*/ 2 h 228"/>
                  <a:gd name="T6" fmla="*/ 10 w 1016"/>
                  <a:gd name="T7" fmla="*/ 2 h 228"/>
                  <a:gd name="T8" fmla="*/ 9 w 1016"/>
                  <a:gd name="T9" fmla="*/ 2 h 228"/>
                  <a:gd name="T10" fmla="*/ 9 w 1016"/>
                  <a:gd name="T11" fmla="*/ 1 h 228"/>
                  <a:gd name="T12" fmla="*/ 11 w 1016"/>
                  <a:gd name="T13" fmla="*/ 1 h 228"/>
                  <a:gd name="T14" fmla="*/ 12 w 1016"/>
                  <a:gd name="T15" fmla="*/ 1 h 228"/>
                  <a:gd name="T16" fmla="*/ 13 w 1016"/>
                  <a:gd name="T17" fmla="*/ 2 h 228"/>
                  <a:gd name="T18" fmla="*/ 11 w 1016"/>
                  <a:gd name="T19" fmla="*/ 3 h 228"/>
                  <a:gd name="T20" fmla="*/ 3 w 1016"/>
                  <a:gd name="T21" fmla="*/ 2 h 228"/>
                  <a:gd name="T22" fmla="*/ 0 w 1016"/>
                  <a:gd name="T23" fmla="*/ 0 h 228"/>
                  <a:gd name="T24" fmla="*/ 0 w 1016"/>
                  <a:gd name="T25" fmla="*/ 0 h 228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1016"/>
                  <a:gd name="T40" fmla="*/ 0 h 228"/>
                  <a:gd name="T41" fmla="*/ 1016 w 1016"/>
                  <a:gd name="T42" fmla="*/ 228 h 228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1016" h="228">
                    <a:moveTo>
                      <a:pt x="0" y="0"/>
                    </a:moveTo>
                    <a:lnTo>
                      <a:pt x="233" y="114"/>
                    </a:lnTo>
                    <a:lnTo>
                      <a:pt x="738" y="184"/>
                    </a:lnTo>
                    <a:lnTo>
                      <a:pt x="800" y="151"/>
                    </a:lnTo>
                    <a:lnTo>
                      <a:pt x="733" y="143"/>
                    </a:lnTo>
                    <a:lnTo>
                      <a:pt x="733" y="105"/>
                    </a:lnTo>
                    <a:lnTo>
                      <a:pt x="913" y="73"/>
                    </a:lnTo>
                    <a:lnTo>
                      <a:pt x="995" y="105"/>
                    </a:lnTo>
                    <a:lnTo>
                      <a:pt x="1016" y="184"/>
                    </a:lnTo>
                    <a:lnTo>
                      <a:pt x="901" y="228"/>
                    </a:lnTo>
                    <a:lnTo>
                      <a:pt x="233" y="17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CCCCC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>
                  <a:latin typeface="Century Gothic" pitchFamily="34" charset="0"/>
                  <a:cs typeface="Arial" charset="0"/>
                </a:endParaRPr>
              </a:p>
            </p:txBody>
          </p:sp>
          <p:sp>
            <p:nvSpPr>
              <p:cNvPr id="2177" name="Freeform 107"/>
              <p:cNvSpPr>
                <a:spLocks/>
              </p:cNvSpPr>
              <p:nvPr/>
            </p:nvSpPr>
            <p:spPr bwMode="auto">
              <a:xfrm>
                <a:off x="2669" y="3027"/>
                <a:ext cx="252" cy="67"/>
              </a:xfrm>
              <a:custGeom>
                <a:avLst/>
                <a:gdLst>
                  <a:gd name="T0" fmla="*/ 0 w 755"/>
                  <a:gd name="T1" fmla="*/ 0 h 200"/>
                  <a:gd name="T2" fmla="*/ 3 w 755"/>
                  <a:gd name="T3" fmla="*/ 2 h 200"/>
                  <a:gd name="T4" fmla="*/ 9 w 755"/>
                  <a:gd name="T5" fmla="*/ 2 h 200"/>
                  <a:gd name="T6" fmla="*/ 2 w 755"/>
                  <a:gd name="T7" fmla="*/ 2 h 200"/>
                  <a:gd name="T8" fmla="*/ 0 w 755"/>
                  <a:gd name="T9" fmla="*/ 0 h 200"/>
                  <a:gd name="T10" fmla="*/ 0 w 755"/>
                  <a:gd name="T11" fmla="*/ 0 h 20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755"/>
                  <a:gd name="T19" fmla="*/ 0 h 200"/>
                  <a:gd name="T20" fmla="*/ 755 w 755"/>
                  <a:gd name="T21" fmla="*/ 200 h 200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755" h="200">
                    <a:moveTo>
                      <a:pt x="0" y="0"/>
                    </a:moveTo>
                    <a:lnTo>
                      <a:pt x="204" y="126"/>
                    </a:lnTo>
                    <a:lnTo>
                      <a:pt x="755" y="200"/>
                    </a:lnTo>
                    <a:lnTo>
                      <a:pt x="180" y="15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B2B2B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>
                  <a:latin typeface="Century Gothic" pitchFamily="34" charset="0"/>
                  <a:cs typeface="Arial" charset="0"/>
                </a:endParaRPr>
              </a:p>
            </p:txBody>
          </p:sp>
          <p:sp>
            <p:nvSpPr>
              <p:cNvPr id="2178" name="Freeform 108"/>
              <p:cNvSpPr>
                <a:spLocks/>
              </p:cNvSpPr>
              <p:nvPr/>
            </p:nvSpPr>
            <p:spPr bwMode="auto">
              <a:xfrm>
                <a:off x="2802" y="2900"/>
                <a:ext cx="85" cy="70"/>
              </a:xfrm>
              <a:custGeom>
                <a:avLst/>
                <a:gdLst>
                  <a:gd name="T0" fmla="*/ 3 w 256"/>
                  <a:gd name="T1" fmla="*/ 0 h 210"/>
                  <a:gd name="T2" fmla="*/ 3 w 256"/>
                  <a:gd name="T3" fmla="*/ 3 h 210"/>
                  <a:gd name="T4" fmla="*/ 2 w 256"/>
                  <a:gd name="T5" fmla="*/ 2 h 210"/>
                  <a:gd name="T6" fmla="*/ 0 w 256"/>
                  <a:gd name="T7" fmla="*/ 3 h 210"/>
                  <a:gd name="T8" fmla="*/ 1 w 256"/>
                  <a:gd name="T9" fmla="*/ 0 h 210"/>
                  <a:gd name="T10" fmla="*/ 3 w 256"/>
                  <a:gd name="T11" fmla="*/ 0 h 210"/>
                  <a:gd name="T12" fmla="*/ 3 w 256"/>
                  <a:gd name="T13" fmla="*/ 0 h 210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56"/>
                  <a:gd name="T22" fmla="*/ 0 h 210"/>
                  <a:gd name="T23" fmla="*/ 256 w 256"/>
                  <a:gd name="T24" fmla="*/ 210 h 210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56" h="210">
                    <a:moveTo>
                      <a:pt x="256" y="0"/>
                    </a:moveTo>
                    <a:lnTo>
                      <a:pt x="230" y="207"/>
                    </a:lnTo>
                    <a:lnTo>
                      <a:pt x="169" y="145"/>
                    </a:lnTo>
                    <a:lnTo>
                      <a:pt x="0" y="210"/>
                    </a:lnTo>
                    <a:lnTo>
                      <a:pt x="91" y="0"/>
                    </a:lnTo>
                    <a:lnTo>
                      <a:pt x="256" y="0"/>
                    </a:lnTo>
                    <a:close/>
                  </a:path>
                </a:pathLst>
              </a:custGeom>
              <a:solidFill>
                <a:srgbClr val="5C5C73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>
                  <a:latin typeface="Century Gothic" pitchFamily="34" charset="0"/>
                  <a:cs typeface="Arial" charset="0"/>
                </a:endParaRPr>
              </a:p>
            </p:txBody>
          </p:sp>
          <p:sp>
            <p:nvSpPr>
              <p:cNvPr id="2179" name="Freeform 109"/>
              <p:cNvSpPr>
                <a:spLocks/>
              </p:cNvSpPr>
              <p:nvPr/>
            </p:nvSpPr>
            <p:spPr bwMode="auto">
              <a:xfrm>
                <a:off x="2685" y="2960"/>
                <a:ext cx="61" cy="28"/>
              </a:xfrm>
              <a:custGeom>
                <a:avLst/>
                <a:gdLst>
                  <a:gd name="T0" fmla="*/ 0 w 184"/>
                  <a:gd name="T1" fmla="*/ 0 h 83"/>
                  <a:gd name="T2" fmla="*/ 2 w 184"/>
                  <a:gd name="T3" fmla="*/ 0 h 83"/>
                  <a:gd name="T4" fmla="*/ 1 w 184"/>
                  <a:gd name="T5" fmla="*/ 1 h 83"/>
                  <a:gd name="T6" fmla="*/ 0 w 184"/>
                  <a:gd name="T7" fmla="*/ 0 h 83"/>
                  <a:gd name="T8" fmla="*/ 0 w 184"/>
                  <a:gd name="T9" fmla="*/ 0 h 8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84"/>
                  <a:gd name="T16" fmla="*/ 0 h 83"/>
                  <a:gd name="T17" fmla="*/ 184 w 184"/>
                  <a:gd name="T18" fmla="*/ 83 h 8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84" h="83">
                    <a:moveTo>
                      <a:pt x="0" y="0"/>
                    </a:moveTo>
                    <a:lnTo>
                      <a:pt x="184" y="0"/>
                    </a:lnTo>
                    <a:lnTo>
                      <a:pt x="103" y="8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57F33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>
                  <a:latin typeface="Century Gothic" pitchFamily="34" charset="0"/>
                  <a:cs typeface="Arial" charset="0"/>
                </a:endParaRPr>
              </a:p>
            </p:txBody>
          </p:sp>
          <p:sp>
            <p:nvSpPr>
              <p:cNvPr id="2180" name="Freeform 110"/>
              <p:cNvSpPr>
                <a:spLocks/>
              </p:cNvSpPr>
              <p:nvPr/>
            </p:nvSpPr>
            <p:spPr bwMode="auto">
              <a:xfrm>
                <a:off x="2511" y="2945"/>
                <a:ext cx="175" cy="88"/>
              </a:xfrm>
              <a:custGeom>
                <a:avLst/>
                <a:gdLst>
                  <a:gd name="T0" fmla="*/ 2 w 526"/>
                  <a:gd name="T1" fmla="*/ 1 h 266"/>
                  <a:gd name="T2" fmla="*/ 0 w 526"/>
                  <a:gd name="T3" fmla="*/ 3 h 266"/>
                  <a:gd name="T4" fmla="*/ 6 w 526"/>
                  <a:gd name="T5" fmla="*/ 3 h 266"/>
                  <a:gd name="T6" fmla="*/ 6 w 526"/>
                  <a:gd name="T7" fmla="*/ 3 h 266"/>
                  <a:gd name="T8" fmla="*/ 6 w 526"/>
                  <a:gd name="T9" fmla="*/ 2 h 266"/>
                  <a:gd name="T10" fmla="*/ 2 w 526"/>
                  <a:gd name="T11" fmla="*/ 0 h 266"/>
                  <a:gd name="T12" fmla="*/ 2 w 526"/>
                  <a:gd name="T13" fmla="*/ 1 h 266"/>
                  <a:gd name="T14" fmla="*/ 2 w 526"/>
                  <a:gd name="T15" fmla="*/ 1 h 26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526"/>
                  <a:gd name="T25" fmla="*/ 0 h 266"/>
                  <a:gd name="T26" fmla="*/ 526 w 526"/>
                  <a:gd name="T27" fmla="*/ 266 h 26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526" h="266">
                    <a:moveTo>
                      <a:pt x="122" y="49"/>
                    </a:moveTo>
                    <a:lnTo>
                      <a:pt x="0" y="236"/>
                    </a:lnTo>
                    <a:lnTo>
                      <a:pt x="484" y="266"/>
                    </a:lnTo>
                    <a:lnTo>
                      <a:pt x="449" y="226"/>
                    </a:lnTo>
                    <a:lnTo>
                      <a:pt x="526" y="201"/>
                    </a:lnTo>
                    <a:lnTo>
                      <a:pt x="190" y="0"/>
                    </a:lnTo>
                    <a:lnTo>
                      <a:pt x="122" y="49"/>
                    </a:lnTo>
                    <a:close/>
                  </a:path>
                </a:pathLst>
              </a:custGeom>
              <a:solidFill>
                <a:srgbClr val="FFA64D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>
                  <a:latin typeface="Century Gothic" pitchFamily="34" charset="0"/>
                  <a:cs typeface="Arial" charset="0"/>
                </a:endParaRPr>
              </a:p>
            </p:txBody>
          </p:sp>
          <p:sp>
            <p:nvSpPr>
              <p:cNvPr id="2181" name="Freeform 111"/>
              <p:cNvSpPr>
                <a:spLocks/>
              </p:cNvSpPr>
              <p:nvPr/>
            </p:nvSpPr>
            <p:spPr bwMode="auto">
              <a:xfrm>
                <a:off x="2502" y="2929"/>
                <a:ext cx="168" cy="103"/>
              </a:xfrm>
              <a:custGeom>
                <a:avLst/>
                <a:gdLst>
                  <a:gd name="T0" fmla="*/ 2 w 503"/>
                  <a:gd name="T1" fmla="*/ 0 h 311"/>
                  <a:gd name="T2" fmla="*/ 1 w 503"/>
                  <a:gd name="T3" fmla="*/ 1 h 311"/>
                  <a:gd name="T4" fmla="*/ 0 w 503"/>
                  <a:gd name="T5" fmla="*/ 4 h 311"/>
                  <a:gd name="T6" fmla="*/ 6 w 503"/>
                  <a:gd name="T7" fmla="*/ 4 h 311"/>
                  <a:gd name="T8" fmla="*/ 2 w 503"/>
                  <a:gd name="T9" fmla="*/ 3 h 311"/>
                  <a:gd name="T10" fmla="*/ 1 w 503"/>
                  <a:gd name="T11" fmla="*/ 3 h 311"/>
                  <a:gd name="T12" fmla="*/ 1 w 503"/>
                  <a:gd name="T13" fmla="*/ 3 h 311"/>
                  <a:gd name="T14" fmla="*/ 2 w 503"/>
                  <a:gd name="T15" fmla="*/ 2 h 311"/>
                  <a:gd name="T16" fmla="*/ 3 w 503"/>
                  <a:gd name="T17" fmla="*/ 2 h 311"/>
                  <a:gd name="T18" fmla="*/ 4 w 503"/>
                  <a:gd name="T19" fmla="*/ 3 h 311"/>
                  <a:gd name="T20" fmla="*/ 3 w 503"/>
                  <a:gd name="T21" fmla="*/ 2 h 311"/>
                  <a:gd name="T22" fmla="*/ 2 w 503"/>
                  <a:gd name="T23" fmla="*/ 1 h 311"/>
                  <a:gd name="T24" fmla="*/ 3 w 503"/>
                  <a:gd name="T25" fmla="*/ 1 h 311"/>
                  <a:gd name="T26" fmla="*/ 2 w 503"/>
                  <a:gd name="T27" fmla="*/ 0 h 311"/>
                  <a:gd name="T28" fmla="*/ 2 w 503"/>
                  <a:gd name="T29" fmla="*/ 0 h 311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503"/>
                  <a:gd name="T46" fmla="*/ 0 h 311"/>
                  <a:gd name="T47" fmla="*/ 503 w 503"/>
                  <a:gd name="T48" fmla="*/ 311 h 311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503" h="311">
                    <a:moveTo>
                      <a:pt x="200" y="0"/>
                    </a:moveTo>
                    <a:lnTo>
                      <a:pt x="120" y="94"/>
                    </a:lnTo>
                    <a:lnTo>
                      <a:pt x="0" y="294"/>
                    </a:lnTo>
                    <a:lnTo>
                      <a:pt x="503" y="311"/>
                    </a:lnTo>
                    <a:lnTo>
                      <a:pt x="158" y="278"/>
                    </a:lnTo>
                    <a:lnTo>
                      <a:pt x="110" y="246"/>
                    </a:lnTo>
                    <a:lnTo>
                      <a:pt x="80" y="246"/>
                    </a:lnTo>
                    <a:lnTo>
                      <a:pt x="123" y="191"/>
                    </a:lnTo>
                    <a:lnTo>
                      <a:pt x="222" y="187"/>
                    </a:lnTo>
                    <a:lnTo>
                      <a:pt x="326" y="210"/>
                    </a:lnTo>
                    <a:lnTo>
                      <a:pt x="210" y="149"/>
                    </a:lnTo>
                    <a:lnTo>
                      <a:pt x="145" y="120"/>
                    </a:lnTo>
                    <a:lnTo>
                      <a:pt x="259" y="113"/>
                    </a:lnTo>
                    <a:lnTo>
                      <a:pt x="200" y="0"/>
                    </a:lnTo>
                    <a:close/>
                  </a:path>
                </a:pathLst>
              </a:custGeom>
              <a:solidFill>
                <a:srgbClr val="E57F33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>
                  <a:latin typeface="Century Gothic" pitchFamily="34" charset="0"/>
                  <a:cs typeface="Arial" charset="0"/>
                </a:endParaRPr>
              </a:p>
            </p:txBody>
          </p:sp>
          <p:sp>
            <p:nvSpPr>
              <p:cNvPr id="2182" name="Freeform 112"/>
              <p:cNvSpPr>
                <a:spLocks/>
              </p:cNvSpPr>
              <p:nvPr/>
            </p:nvSpPr>
            <p:spPr bwMode="auto">
              <a:xfrm>
                <a:off x="2556" y="2650"/>
                <a:ext cx="360" cy="310"/>
              </a:xfrm>
              <a:custGeom>
                <a:avLst/>
                <a:gdLst>
                  <a:gd name="T0" fmla="*/ 5 w 1081"/>
                  <a:gd name="T1" fmla="*/ 0 h 931"/>
                  <a:gd name="T2" fmla="*/ 1 w 1081"/>
                  <a:gd name="T3" fmla="*/ 2 h 931"/>
                  <a:gd name="T4" fmla="*/ 0 w 1081"/>
                  <a:gd name="T5" fmla="*/ 3 h 931"/>
                  <a:gd name="T6" fmla="*/ 0 w 1081"/>
                  <a:gd name="T7" fmla="*/ 5 h 931"/>
                  <a:gd name="T8" fmla="*/ 0 w 1081"/>
                  <a:gd name="T9" fmla="*/ 7 h 931"/>
                  <a:gd name="T10" fmla="*/ 0 w 1081"/>
                  <a:gd name="T11" fmla="*/ 10 h 931"/>
                  <a:gd name="T12" fmla="*/ 1 w 1081"/>
                  <a:gd name="T13" fmla="*/ 10 h 931"/>
                  <a:gd name="T14" fmla="*/ 2 w 1081"/>
                  <a:gd name="T15" fmla="*/ 9 h 931"/>
                  <a:gd name="T16" fmla="*/ 3 w 1081"/>
                  <a:gd name="T17" fmla="*/ 10 h 931"/>
                  <a:gd name="T18" fmla="*/ 6 w 1081"/>
                  <a:gd name="T19" fmla="*/ 11 h 931"/>
                  <a:gd name="T20" fmla="*/ 8 w 1081"/>
                  <a:gd name="T21" fmla="*/ 10 h 931"/>
                  <a:gd name="T22" fmla="*/ 9 w 1081"/>
                  <a:gd name="T23" fmla="*/ 8 h 931"/>
                  <a:gd name="T24" fmla="*/ 13 w 1081"/>
                  <a:gd name="T25" fmla="*/ 8 h 931"/>
                  <a:gd name="T26" fmla="*/ 13 w 1081"/>
                  <a:gd name="T27" fmla="*/ 5 h 931"/>
                  <a:gd name="T28" fmla="*/ 13 w 1081"/>
                  <a:gd name="T29" fmla="*/ 3 h 931"/>
                  <a:gd name="T30" fmla="*/ 13 w 1081"/>
                  <a:gd name="T31" fmla="*/ 2 h 931"/>
                  <a:gd name="T32" fmla="*/ 12 w 1081"/>
                  <a:gd name="T33" fmla="*/ 1 h 931"/>
                  <a:gd name="T34" fmla="*/ 10 w 1081"/>
                  <a:gd name="T35" fmla="*/ 0 h 931"/>
                  <a:gd name="T36" fmla="*/ 8 w 1081"/>
                  <a:gd name="T37" fmla="*/ 0 h 931"/>
                  <a:gd name="T38" fmla="*/ 5 w 1081"/>
                  <a:gd name="T39" fmla="*/ 0 h 931"/>
                  <a:gd name="T40" fmla="*/ 5 w 1081"/>
                  <a:gd name="T41" fmla="*/ 0 h 931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1081"/>
                  <a:gd name="T64" fmla="*/ 0 h 931"/>
                  <a:gd name="T65" fmla="*/ 1081 w 1081"/>
                  <a:gd name="T66" fmla="*/ 931 h 931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1081" h="931">
                    <a:moveTo>
                      <a:pt x="368" y="38"/>
                    </a:moveTo>
                    <a:lnTo>
                      <a:pt x="45" y="129"/>
                    </a:lnTo>
                    <a:lnTo>
                      <a:pt x="13" y="203"/>
                    </a:lnTo>
                    <a:lnTo>
                      <a:pt x="0" y="400"/>
                    </a:lnTo>
                    <a:lnTo>
                      <a:pt x="0" y="575"/>
                    </a:lnTo>
                    <a:lnTo>
                      <a:pt x="6" y="773"/>
                    </a:lnTo>
                    <a:lnTo>
                      <a:pt x="45" y="782"/>
                    </a:lnTo>
                    <a:lnTo>
                      <a:pt x="174" y="746"/>
                    </a:lnTo>
                    <a:lnTo>
                      <a:pt x="232" y="815"/>
                    </a:lnTo>
                    <a:lnTo>
                      <a:pt x="470" y="931"/>
                    </a:lnTo>
                    <a:lnTo>
                      <a:pt x="619" y="775"/>
                    </a:lnTo>
                    <a:lnTo>
                      <a:pt x="762" y="681"/>
                    </a:lnTo>
                    <a:lnTo>
                      <a:pt x="1061" y="639"/>
                    </a:lnTo>
                    <a:lnTo>
                      <a:pt x="1081" y="403"/>
                    </a:lnTo>
                    <a:lnTo>
                      <a:pt x="1078" y="261"/>
                    </a:lnTo>
                    <a:lnTo>
                      <a:pt x="1020" y="161"/>
                    </a:lnTo>
                    <a:lnTo>
                      <a:pt x="1011" y="90"/>
                    </a:lnTo>
                    <a:lnTo>
                      <a:pt x="778" y="32"/>
                    </a:lnTo>
                    <a:lnTo>
                      <a:pt x="674" y="0"/>
                    </a:lnTo>
                    <a:lnTo>
                      <a:pt x="368" y="38"/>
                    </a:lnTo>
                    <a:close/>
                  </a:path>
                </a:pathLst>
              </a:custGeom>
              <a:solidFill>
                <a:srgbClr val="A33DA3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>
                  <a:latin typeface="Century Gothic" pitchFamily="34" charset="0"/>
                  <a:cs typeface="Arial" charset="0"/>
                </a:endParaRPr>
              </a:p>
            </p:txBody>
          </p:sp>
          <p:sp>
            <p:nvSpPr>
              <p:cNvPr id="2183" name="Freeform 113"/>
              <p:cNvSpPr>
                <a:spLocks/>
              </p:cNvSpPr>
              <p:nvPr/>
            </p:nvSpPr>
            <p:spPr bwMode="auto">
              <a:xfrm>
                <a:off x="2738" y="2651"/>
                <a:ext cx="182" cy="215"/>
              </a:xfrm>
              <a:custGeom>
                <a:avLst/>
                <a:gdLst>
                  <a:gd name="T0" fmla="*/ 0 w 546"/>
                  <a:gd name="T1" fmla="*/ 5 h 644"/>
                  <a:gd name="T2" fmla="*/ 2 w 546"/>
                  <a:gd name="T3" fmla="*/ 3 h 644"/>
                  <a:gd name="T4" fmla="*/ 2 w 546"/>
                  <a:gd name="T5" fmla="*/ 2 h 644"/>
                  <a:gd name="T6" fmla="*/ 3 w 546"/>
                  <a:gd name="T7" fmla="*/ 1 h 644"/>
                  <a:gd name="T8" fmla="*/ 5 w 546"/>
                  <a:gd name="T9" fmla="*/ 1 h 644"/>
                  <a:gd name="T10" fmla="*/ 5 w 546"/>
                  <a:gd name="T11" fmla="*/ 1 h 644"/>
                  <a:gd name="T12" fmla="*/ 5 w 546"/>
                  <a:gd name="T13" fmla="*/ 2 h 644"/>
                  <a:gd name="T14" fmla="*/ 5 w 546"/>
                  <a:gd name="T15" fmla="*/ 4 h 644"/>
                  <a:gd name="T16" fmla="*/ 6 w 546"/>
                  <a:gd name="T17" fmla="*/ 3 h 644"/>
                  <a:gd name="T18" fmla="*/ 6 w 546"/>
                  <a:gd name="T19" fmla="*/ 5 h 644"/>
                  <a:gd name="T20" fmla="*/ 6 w 546"/>
                  <a:gd name="T21" fmla="*/ 5 h 644"/>
                  <a:gd name="T22" fmla="*/ 6 w 546"/>
                  <a:gd name="T23" fmla="*/ 7 h 644"/>
                  <a:gd name="T24" fmla="*/ 5 w 546"/>
                  <a:gd name="T25" fmla="*/ 7 h 644"/>
                  <a:gd name="T26" fmla="*/ 5 w 546"/>
                  <a:gd name="T27" fmla="*/ 4 h 644"/>
                  <a:gd name="T28" fmla="*/ 5 w 546"/>
                  <a:gd name="T29" fmla="*/ 2 h 644"/>
                  <a:gd name="T30" fmla="*/ 4 w 546"/>
                  <a:gd name="T31" fmla="*/ 4 h 644"/>
                  <a:gd name="T32" fmla="*/ 4 w 546"/>
                  <a:gd name="T33" fmla="*/ 8 h 644"/>
                  <a:gd name="T34" fmla="*/ 6 w 546"/>
                  <a:gd name="T35" fmla="*/ 8 h 644"/>
                  <a:gd name="T36" fmla="*/ 7 w 546"/>
                  <a:gd name="T37" fmla="*/ 5 h 644"/>
                  <a:gd name="T38" fmla="*/ 7 w 546"/>
                  <a:gd name="T39" fmla="*/ 3 h 644"/>
                  <a:gd name="T40" fmla="*/ 6 w 546"/>
                  <a:gd name="T41" fmla="*/ 2 h 644"/>
                  <a:gd name="T42" fmla="*/ 6 w 546"/>
                  <a:gd name="T43" fmla="*/ 1 h 644"/>
                  <a:gd name="T44" fmla="*/ 4 w 546"/>
                  <a:gd name="T45" fmla="*/ 0 h 644"/>
                  <a:gd name="T46" fmla="*/ 2 w 546"/>
                  <a:gd name="T47" fmla="*/ 0 h 644"/>
                  <a:gd name="T48" fmla="*/ 0 w 546"/>
                  <a:gd name="T49" fmla="*/ 5 h 644"/>
                  <a:gd name="T50" fmla="*/ 0 w 546"/>
                  <a:gd name="T51" fmla="*/ 5 h 644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w 546"/>
                  <a:gd name="T79" fmla="*/ 0 h 644"/>
                  <a:gd name="T80" fmla="*/ 546 w 546"/>
                  <a:gd name="T81" fmla="*/ 644 h 644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T78" t="T79" r="T80" b="T81"/>
                <a:pathLst>
                  <a:path w="546" h="644">
                    <a:moveTo>
                      <a:pt x="0" y="425"/>
                    </a:moveTo>
                    <a:lnTo>
                      <a:pt x="139" y="283"/>
                    </a:lnTo>
                    <a:lnTo>
                      <a:pt x="185" y="153"/>
                    </a:lnTo>
                    <a:lnTo>
                      <a:pt x="230" y="92"/>
                    </a:lnTo>
                    <a:lnTo>
                      <a:pt x="397" y="101"/>
                    </a:lnTo>
                    <a:lnTo>
                      <a:pt x="433" y="121"/>
                    </a:lnTo>
                    <a:lnTo>
                      <a:pt x="439" y="194"/>
                    </a:lnTo>
                    <a:lnTo>
                      <a:pt x="417" y="328"/>
                    </a:lnTo>
                    <a:lnTo>
                      <a:pt x="462" y="260"/>
                    </a:lnTo>
                    <a:lnTo>
                      <a:pt x="452" y="430"/>
                    </a:lnTo>
                    <a:lnTo>
                      <a:pt x="498" y="398"/>
                    </a:lnTo>
                    <a:lnTo>
                      <a:pt x="459" y="574"/>
                    </a:lnTo>
                    <a:lnTo>
                      <a:pt x="421" y="551"/>
                    </a:lnTo>
                    <a:lnTo>
                      <a:pt x="387" y="340"/>
                    </a:lnTo>
                    <a:lnTo>
                      <a:pt x="407" y="191"/>
                    </a:lnTo>
                    <a:lnTo>
                      <a:pt x="352" y="318"/>
                    </a:lnTo>
                    <a:lnTo>
                      <a:pt x="359" y="616"/>
                    </a:lnTo>
                    <a:lnTo>
                      <a:pt x="481" y="644"/>
                    </a:lnTo>
                    <a:lnTo>
                      <a:pt x="546" y="402"/>
                    </a:lnTo>
                    <a:lnTo>
                      <a:pt x="530" y="221"/>
                    </a:lnTo>
                    <a:lnTo>
                      <a:pt x="481" y="176"/>
                    </a:lnTo>
                    <a:lnTo>
                      <a:pt x="466" y="89"/>
                    </a:lnTo>
                    <a:lnTo>
                      <a:pt x="287" y="40"/>
                    </a:lnTo>
                    <a:lnTo>
                      <a:pt x="133" y="0"/>
                    </a:lnTo>
                    <a:lnTo>
                      <a:pt x="0" y="425"/>
                    </a:lnTo>
                    <a:close/>
                  </a:path>
                </a:pathLst>
              </a:custGeom>
              <a:solidFill>
                <a:srgbClr val="850585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>
                  <a:latin typeface="Century Gothic" pitchFamily="34" charset="0"/>
                  <a:cs typeface="Arial" charset="0"/>
                </a:endParaRPr>
              </a:p>
            </p:txBody>
          </p:sp>
          <p:sp>
            <p:nvSpPr>
              <p:cNvPr id="2184" name="Freeform 114"/>
              <p:cNvSpPr>
                <a:spLocks/>
              </p:cNvSpPr>
              <p:nvPr/>
            </p:nvSpPr>
            <p:spPr bwMode="auto">
              <a:xfrm>
                <a:off x="2554" y="2678"/>
                <a:ext cx="323" cy="267"/>
              </a:xfrm>
              <a:custGeom>
                <a:avLst/>
                <a:gdLst>
                  <a:gd name="T0" fmla="*/ 6 w 969"/>
                  <a:gd name="T1" fmla="*/ 7 h 801"/>
                  <a:gd name="T2" fmla="*/ 5 w 969"/>
                  <a:gd name="T3" fmla="*/ 5 h 801"/>
                  <a:gd name="T4" fmla="*/ 4 w 969"/>
                  <a:gd name="T5" fmla="*/ 4 h 801"/>
                  <a:gd name="T6" fmla="*/ 6 w 969"/>
                  <a:gd name="T7" fmla="*/ 5 h 801"/>
                  <a:gd name="T8" fmla="*/ 5 w 969"/>
                  <a:gd name="T9" fmla="*/ 4 h 801"/>
                  <a:gd name="T10" fmla="*/ 4 w 969"/>
                  <a:gd name="T11" fmla="*/ 3 h 801"/>
                  <a:gd name="T12" fmla="*/ 4 w 969"/>
                  <a:gd name="T13" fmla="*/ 0 h 801"/>
                  <a:gd name="T14" fmla="*/ 3 w 969"/>
                  <a:gd name="T15" fmla="*/ 0 h 801"/>
                  <a:gd name="T16" fmla="*/ 1 w 969"/>
                  <a:gd name="T17" fmla="*/ 1 h 801"/>
                  <a:gd name="T18" fmla="*/ 0 w 969"/>
                  <a:gd name="T19" fmla="*/ 2 h 801"/>
                  <a:gd name="T20" fmla="*/ 0 w 969"/>
                  <a:gd name="T21" fmla="*/ 4 h 801"/>
                  <a:gd name="T22" fmla="*/ 0 w 969"/>
                  <a:gd name="T23" fmla="*/ 7 h 801"/>
                  <a:gd name="T24" fmla="*/ 0 w 969"/>
                  <a:gd name="T25" fmla="*/ 8 h 801"/>
                  <a:gd name="T26" fmla="*/ 1 w 969"/>
                  <a:gd name="T27" fmla="*/ 9 h 801"/>
                  <a:gd name="T28" fmla="*/ 2 w 969"/>
                  <a:gd name="T29" fmla="*/ 8 h 801"/>
                  <a:gd name="T30" fmla="*/ 3 w 969"/>
                  <a:gd name="T31" fmla="*/ 9 h 801"/>
                  <a:gd name="T32" fmla="*/ 6 w 969"/>
                  <a:gd name="T33" fmla="*/ 10 h 801"/>
                  <a:gd name="T34" fmla="*/ 7 w 969"/>
                  <a:gd name="T35" fmla="*/ 10 h 801"/>
                  <a:gd name="T36" fmla="*/ 9 w 969"/>
                  <a:gd name="T37" fmla="*/ 8 h 801"/>
                  <a:gd name="T38" fmla="*/ 10 w 969"/>
                  <a:gd name="T39" fmla="*/ 7 h 801"/>
                  <a:gd name="T40" fmla="*/ 11 w 969"/>
                  <a:gd name="T41" fmla="*/ 7 h 801"/>
                  <a:gd name="T42" fmla="*/ 11 w 969"/>
                  <a:gd name="T43" fmla="*/ 3 h 801"/>
                  <a:gd name="T44" fmla="*/ 12 w 969"/>
                  <a:gd name="T45" fmla="*/ 1 h 801"/>
                  <a:gd name="T46" fmla="*/ 11 w 969"/>
                  <a:gd name="T47" fmla="*/ 3 h 801"/>
                  <a:gd name="T48" fmla="*/ 11 w 969"/>
                  <a:gd name="T49" fmla="*/ 6 h 801"/>
                  <a:gd name="T50" fmla="*/ 10 w 969"/>
                  <a:gd name="T51" fmla="*/ 7 h 801"/>
                  <a:gd name="T52" fmla="*/ 8 w 969"/>
                  <a:gd name="T53" fmla="*/ 7 h 801"/>
                  <a:gd name="T54" fmla="*/ 8 w 969"/>
                  <a:gd name="T55" fmla="*/ 8 h 801"/>
                  <a:gd name="T56" fmla="*/ 5 w 969"/>
                  <a:gd name="T57" fmla="*/ 8 h 801"/>
                  <a:gd name="T58" fmla="*/ 5 w 969"/>
                  <a:gd name="T59" fmla="*/ 9 h 801"/>
                  <a:gd name="T60" fmla="*/ 4 w 969"/>
                  <a:gd name="T61" fmla="*/ 9 h 801"/>
                  <a:gd name="T62" fmla="*/ 3 w 969"/>
                  <a:gd name="T63" fmla="*/ 8 h 801"/>
                  <a:gd name="T64" fmla="*/ 2 w 969"/>
                  <a:gd name="T65" fmla="*/ 7 h 801"/>
                  <a:gd name="T66" fmla="*/ 2 w 969"/>
                  <a:gd name="T67" fmla="*/ 5 h 801"/>
                  <a:gd name="T68" fmla="*/ 2 w 969"/>
                  <a:gd name="T69" fmla="*/ 3 h 801"/>
                  <a:gd name="T70" fmla="*/ 1 w 969"/>
                  <a:gd name="T71" fmla="*/ 5 h 801"/>
                  <a:gd name="T72" fmla="*/ 1 w 969"/>
                  <a:gd name="T73" fmla="*/ 7 h 801"/>
                  <a:gd name="T74" fmla="*/ 1 w 969"/>
                  <a:gd name="T75" fmla="*/ 8 h 801"/>
                  <a:gd name="T76" fmla="*/ 1 w 969"/>
                  <a:gd name="T77" fmla="*/ 6 h 801"/>
                  <a:gd name="T78" fmla="*/ 1 w 969"/>
                  <a:gd name="T79" fmla="*/ 4 h 801"/>
                  <a:gd name="T80" fmla="*/ 1 w 969"/>
                  <a:gd name="T81" fmla="*/ 2 h 801"/>
                  <a:gd name="T82" fmla="*/ 1 w 969"/>
                  <a:gd name="T83" fmla="*/ 3 h 801"/>
                  <a:gd name="T84" fmla="*/ 1 w 969"/>
                  <a:gd name="T85" fmla="*/ 1 h 801"/>
                  <a:gd name="T86" fmla="*/ 3 w 969"/>
                  <a:gd name="T87" fmla="*/ 0 h 801"/>
                  <a:gd name="T88" fmla="*/ 4 w 969"/>
                  <a:gd name="T89" fmla="*/ 2 h 801"/>
                  <a:gd name="T90" fmla="*/ 3 w 969"/>
                  <a:gd name="T91" fmla="*/ 2 h 801"/>
                  <a:gd name="T92" fmla="*/ 4 w 969"/>
                  <a:gd name="T93" fmla="*/ 5 h 801"/>
                  <a:gd name="T94" fmla="*/ 5 w 969"/>
                  <a:gd name="T95" fmla="*/ 6 h 801"/>
                  <a:gd name="T96" fmla="*/ 6 w 969"/>
                  <a:gd name="T97" fmla="*/ 7 h 801"/>
                  <a:gd name="T98" fmla="*/ 6 w 969"/>
                  <a:gd name="T99" fmla="*/ 7 h 801"/>
                  <a:gd name="T100" fmla="*/ 6 w 969"/>
                  <a:gd name="T101" fmla="*/ 7 h 801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w 969"/>
                  <a:gd name="T154" fmla="*/ 0 h 801"/>
                  <a:gd name="T155" fmla="*/ 969 w 969"/>
                  <a:gd name="T156" fmla="*/ 801 h 801"/>
                </a:gdLst>
                <a:ahLst/>
                <a:cxnLst>
                  <a:cxn ang="T102">
                    <a:pos x="T0" y="T1"/>
                  </a:cxn>
                  <a:cxn ang="T103">
                    <a:pos x="T2" y="T3"/>
                  </a:cxn>
                  <a:cxn ang="T104">
                    <a:pos x="T4" y="T5"/>
                  </a:cxn>
                  <a:cxn ang="T105">
                    <a:pos x="T6" y="T7"/>
                  </a:cxn>
                  <a:cxn ang="T106">
                    <a:pos x="T8" y="T9"/>
                  </a:cxn>
                  <a:cxn ang="T107">
                    <a:pos x="T10" y="T11"/>
                  </a:cxn>
                  <a:cxn ang="T108">
                    <a:pos x="T12" y="T13"/>
                  </a:cxn>
                  <a:cxn ang="T109">
                    <a:pos x="T14" y="T15"/>
                  </a:cxn>
                  <a:cxn ang="T110">
                    <a:pos x="T16" y="T17"/>
                  </a:cxn>
                  <a:cxn ang="T111">
                    <a:pos x="T18" y="T19"/>
                  </a:cxn>
                  <a:cxn ang="T112">
                    <a:pos x="T20" y="T21"/>
                  </a:cxn>
                  <a:cxn ang="T113">
                    <a:pos x="T22" y="T23"/>
                  </a:cxn>
                  <a:cxn ang="T114">
                    <a:pos x="T24" y="T25"/>
                  </a:cxn>
                  <a:cxn ang="T115">
                    <a:pos x="T26" y="T27"/>
                  </a:cxn>
                  <a:cxn ang="T116">
                    <a:pos x="T28" y="T29"/>
                  </a:cxn>
                  <a:cxn ang="T117">
                    <a:pos x="T30" y="T31"/>
                  </a:cxn>
                  <a:cxn ang="T118">
                    <a:pos x="T32" y="T33"/>
                  </a:cxn>
                  <a:cxn ang="T119">
                    <a:pos x="T34" y="T35"/>
                  </a:cxn>
                  <a:cxn ang="T120">
                    <a:pos x="T36" y="T37"/>
                  </a:cxn>
                  <a:cxn ang="T121">
                    <a:pos x="T38" y="T39"/>
                  </a:cxn>
                  <a:cxn ang="T122">
                    <a:pos x="T40" y="T41"/>
                  </a:cxn>
                  <a:cxn ang="T123">
                    <a:pos x="T42" y="T43"/>
                  </a:cxn>
                  <a:cxn ang="T124">
                    <a:pos x="T44" y="T45"/>
                  </a:cxn>
                  <a:cxn ang="T125">
                    <a:pos x="T46" y="T47"/>
                  </a:cxn>
                  <a:cxn ang="T126">
                    <a:pos x="T48" y="T49"/>
                  </a:cxn>
                  <a:cxn ang="T127">
                    <a:pos x="T50" y="T51"/>
                  </a:cxn>
                  <a:cxn ang="T128">
                    <a:pos x="T52" y="T53"/>
                  </a:cxn>
                  <a:cxn ang="T129">
                    <a:pos x="T54" y="T55"/>
                  </a:cxn>
                  <a:cxn ang="T130">
                    <a:pos x="T56" y="T57"/>
                  </a:cxn>
                  <a:cxn ang="T131">
                    <a:pos x="T58" y="T59"/>
                  </a:cxn>
                  <a:cxn ang="T132">
                    <a:pos x="T60" y="T61"/>
                  </a:cxn>
                  <a:cxn ang="T133">
                    <a:pos x="T62" y="T63"/>
                  </a:cxn>
                  <a:cxn ang="T134">
                    <a:pos x="T64" y="T65"/>
                  </a:cxn>
                  <a:cxn ang="T135">
                    <a:pos x="T66" y="T67"/>
                  </a:cxn>
                  <a:cxn ang="T136">
                    <a:pos x="T68" y="T69"/>
                  </a:cxn>
                  <a:cxn ang="T137">
                    <a:pos x="T70" y="T71"/>
                  </a:cxn>
                  <a:cxn ang="T138">
                    <a:pos x="T72" y="T73"/>
                  </a:cxn>
                  <a:cxn ang="T139">
                    <a:pos x="T74" y="T75"/>
                  </a:cxn>
                  <a:cxn ang="T140">
                    <a:pos x="T76" y="T77"/>
                  </a:cxn>
                  <a:cxn ang="T141">
                    <a:pos x="T78" y="T79"/>
                  </a:cxn>
                  <a:cxn ang="T142">
                    <a:pos x="T80" y="T81"/>
                  </a:cxn>
                  <a:cxn ang="T143">
                    <a:pos x="T82" y="T83"/>
                  </a:cxn>
                  <a:cxn ang="T144">
                    <a:pos x="T84" y="T85"/>
                  </a:cxn>
                  <a:cxn ang="T145">
                    <a:pos x="T86" y="T87"/>
                  </a:cxn>
                  <a:cxn ang="T146">
                    <a:pos x="T88" y="T89"/>
                  </a:cxn>
                  <a:cxn ang="T147">
                    <a:pos x="T90" y="T91"/>
                  </a:cxn>
                  <a:cxn ang="T148">
                    <a:pos x="T92" y="T93"/>
                  </a:cxn>
                  <a:cxn ang="T149">
                    <a:pos x="T94" y="T95"/>
                  </a:cxn>
                  <a:cxn ang="T150">
                    <a:pos x="T96" y="T97"/>
                  </a:cxn>
                  <a:cxn ang="T151">
                    <a:pos x="T98" y="T99"/>
                  </a:cxn>
                  <a:cxn ang="T152">
                    <a:pos x="T100" y="T101"/>
                  </a:cxn>
                </a:cxnLst>
                <a:rect l="T153" t="T154" r="T155" b="T156"/>
                <a:pathLst>
                  <a:path w="969" h="801">
                    <a:moveTo>
                      <a:pt x="484" y="549"/>
                    </a:moveTo>
                    <a:lnTo>
                      <a:pt x="417" y="407"/>
                    </a:lnTo>
                    <a:lnTo>
                      <a:pt x="342" y="294"/>
                    </a:lnTo>
                    <a:lnTo>
                      <a:pt x="501" y="378"/>
                    </a:lnTo>
                    <a:lnTo>
                      <a:pt x="382" y="291"/>
                    </a:lnTo>
                    <a:lnTo>
                      <a:pt x="342" y="204"/>
                    </a:lnTo>
                    <a:lnTo>
                      <a:pt x="310" y="6"/>
                    </a:lnTo>
                    <a:lnTo>
                      <a:pt x="258" y="0"/>
                    </a:lnTo>
                    <a:lnTo>
                      <a:pt x="58" y="48"/>
                    </a:lnTo>
                    <a:lnTo>
                      <a:pt x="7" y="145"/>
                    </a:lnTo>
                    <a:lnTo>
                      <a:pt x="0" y="326"/>
                    </a:lnTo>
                    <a:lnTo>
                      <a:pt x="17" y="543"/>
                    </a:lnTo>
                    <a:lnTo>
                      <a:pt x="17" y="682"/>
                    </a:lnTo>
                    <a:lnTo>
                      <a:pt x="52" y="701"/>
                    </a:lnTo>
                    <a:lnTo>
                      <a:pt x="168" y="656"/>
                    </a:lnTo>
                    <a:lnTo>
                      <a:pt x="268" y="734"/>
                    </a:lnTo>
                    <a:lnTo>
                      <a:pt x="449" y="795"/>
                    </a:lnTo>
                    <a:lnTo>
                      <a:pt x="536" y="801"/>
                    </a:lnTo>
                    <a:lnTo>
                      <a:pt x="737" y="627"/>
                    </a:lnTo>
                    <a:lnTo>
                      <a:pt x="810" y="589"/>
                    </a:lnTo>
                    <a:lnTo>
                      <a:pt x="872" y="565"/>
                    </a:lnTo>
                    <a:lnTo>
                      <a:pt x="914" y="209"/>
                    </a:lnTo>
                    <a:lnTo>
                      <a:pt x="969" y="100"/>
                    </a:lnTo>
                    <a:lnTo>
                      <a:pt x="882" y="213"/>
                    </a:lnTo>
                    <a:lnTo>
                      <a:pt x="852" y="446"/>
                    </a:lnTo>
                    <a:lnTo>
                      <a:pt x="792" y="549"/>
                    </a:lnTo>
                    <a:lnTo>
                      <a:pt x="678" y="604"/>
                    </a:lnTo>
                    <a:lnTo>
                      <a:pt x="623" y="644"/>
                    </a:lnTo>
                    <a:lnTo>
                      <a:pt x="427" y="669"/>
                    </a:lnTo>
                    <a:lnTo>
                      <a:pt x="427" y="727"/>
                    </a:lnTo>
                    <a:lnTo>
                      <a:pt x="326" y="689"/>
                    </a:lnTo>
                    <a:lnTo>
                      <a:pt x="236" y="659"/>
                    </a:lnTo>
                    <a:lnTo>
                      <a:pt x="191" y="592"/>
                    </a:lnTo>
                    <a:lnTo>
                      <a:pt x="191" y="443"/>
                    </a:lnTo>
                    <a:lnTo>
                      <a:pt x="132" y="254"/>
                    </a:lnTo>
                    <a:lnTo>
                      <a:pt x="119" y="443"/>
                    </a:lnTo>
                    <a:lnTo>
                      <a:pt x="112" y="604"/>
                    </a:lnTo>
                    <a:lnTo>
                      <a:pt x="94" y="646"/>
                    </a:lnTo>
                    <a:lnTo>
                      <a:pt x="67" y="482"/>
                    </a:lnTo>
                    <a:lnTo>
                      <a:pt x="52" y="349"/>
                    </a:lnTo>
                    <a:lnTo>
                      <a:pt x="64" y="194"/>
                    </a:lnTo>
                    <a:lnTo>
                      <a:pt x="112" y="258"/>
                    </a:lnTo>
                    <a:lnTo>
                      <a:pt x="119" y="107"/>
                    </a:lnTo>
                    <a:lnTo>
                      <a:pt x="243" y="38"/>
                    </a:lnTo>
                    <a:lnTo>
                      <a:pt x="307" y="200"/>
                    </a:lnTo>
                    <a:lnTo>
                      <a:pt x="246" y="122"/>
                    </a:lnTo>
                    <a:lnTo>
                      <a:pt x="313" y="365"/>
                    </a:lnTo>
                    <a:lnTo>
                      <a:pt x="372" y="475"/>
                    </a:lnTo>
                    <a:lnTo>
                      <a:pt x="484" y="607"/>
                    </a:lnTo>
                    <a:lnTo>
                      <a:pt x="484" y="549"/>
                    </a:lnTo>
                    <a:close/>
                  </a:path>
                </a:pathLst>
              </a:custGeom>
              <a:solidFill>
                <a:srgbClr val="850585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>
                  <a:latin typeface="Century Gothic" pitchFamily="34" charset="0"/>
                  <a:cs typeface="Arial" charset="0"/>
                </a:endParaRPr>
              </a:p>
            </p:txBody>
          </p:sp>
          <p:sp>
            <p:nvSpPr>
              <p:cNvPr id="2185" name="Freeform 115"/>
              <p:cNvSpPr>
                <a:spLocks/>
              </p:cNvSpPr>
              <p:nvPr/>
            </p:nvSpPr>
            <p:spPr bwMode="auto">
              <a:xfrm>
                <a:off x="2886" y="2919"/>
                <a:ext cx="87" cy="107"/>
              </a:xfrm>
              <a:custGeom>
                <a:avLst/>
                <a:gdLst>
                  <a:gd name="T0" fmla="*/ 0 w 261"/>
                  <a:gd name="T1" fmla="*/ 0 h 321"/>
                  <a:gd name="T2" fmla="*/ 0 w 261"/>
                  <a:gd name="T3" fmla="*/ 2 h 321"/>
                  <a:gd name="T4" fmla="*/ 3 w 261"/>
                  <a:gd name="T5" fmla="*/ 4 h 321"/>
                  <a:gd name="T6" fmla="*/ 3 w 261"/>
                  <a:gd name="T7" fmla="*/ 3 h 321"/>
                  <a:gd name="T8" fmla="*/ 3 w 261"/>
                  <a:gd name="T9" fmla="*/ 2 h 321"/>
                  <a:gd name="T10" fmla="*/ 3 w 261"/>
                  <a:gd name="T11" fmla="*/ 1 h 321"/>
                  <a:gd name="T12" fmla="*/ 2 w 261"/>
                  <a:gd name="T13" fmla="*/ 0 h 321"/>
                  <a:gd name="T14" fmla="*/ 1 w 261"/>
                  <a:gd name="T15" fmla="*/ 0 h 321"/>
                  <a:gd name="T16" fmla="*/ 0 w 261"/>
                  <a:gd name="T17" fmla="*/ 0 h 321"/>
                  <a:gd name="T18" fmla="*/ 0 w 261"/>
                  <a:gd name="T19" fmla="*/ 0 h 321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61"/>
                  <a:gd name="T31" fmla="*/ 0 h 321"/>
                  <a:gd name="T32" fmla="*/ 261 w 261"/>
                  <a:gd name="T33" fmla="*/ 321 h 321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61" h="321">
                    <a:moveTo>
                      <a:pt x="6" y="27"/>
                    </a:moveTo>
                    <a:lnTo>
                      <a:pt x="0" y="146"/>
                    </a:lnTo>
                    <a:lnTo>
                      <a:pt x="206" y="321"/>
                    </a:lnTo>
                    <a:lnTo>
                      <a:pt x="244" y="274"/>
                    </a:lnTo>
                    <a:lnTo>
                      <a:pt x="261" y="166"/>
                    </a:lnTo>
                    <a:lnTo>
                      <a:pt x="226" y="74"/>
                    </a:lnTo>
                    <a:lnTo>
                      <a:pt x="136" y="16"/>
                    </a:lnTo>
                    <a:lnTo>
                      <a:pt x="63" y="0"/>
                    </a:lnTo>
                    <a:lnTo>
                      <a:pt x="6" y="27"/>
                    </a:lnTo>
                    <a:close/>
                  </a:path>
                </a:pathLst>
              </a:custGeom>
              <a:solidFill>
                <a:srgbClr val="F59E9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>
                  <a:latin typeface="Century Gothic" pitchFamily="34" charset="0"/>
                  <a:cs typeface="Arial" charset="0"/>
                </a:endParaRPr>
              </a:p>
            </p:txBody>
          </p:sp>
          <p:sp>
            <p:nvSpPr>
              <p:cNvPr id="2186" name="Freeform 116"/>
              <p:cNvSpPr>
                <a:spLocks/>
              </p:cNvSpPr>
              <p:nvPr/>
            </p:nvSpPr>
            <p:spPr bwMode="auto">
              <a:xfrm>
                <a:off x="2942" y="2932"/>
                <a:ext cx="34" cy="95"/>
              </a:xfrm>
              <a:custGeom>
                <a:avLst/>
                <a:gdLst>
                  <a:gd name="T0" fmla="*/ 0 w 102"/>
                  <a:gd name="T1" fmla="*/ 0 h 285"/>
                  <a:gd name="T2" fmla="*/ 1 w 102"/>
                  <a:gd name="T3" fmla="*/ 1 h 285"/>
                  <a:gd name="T4" fmla="*/ 1 w 102"/>
                  <a:gd name="T5" fmla="*/ 2 h 285"/>
                  <a:gd name="T6" fmla="*/ 1 w 102"/>
                  <a:gd name="T7" fmla="*/ 2 h 285"/>
                  <a:gd name="T8" fmla="*/ 1 w 102"/>
                  <a:gd name="T9" fmla="*/ 3 h 285"/>
                  <a:gd name="T10" fmla="*/ 0 w 102"/>
                  <a:gd name="T11" fmla="*/ 3 h 285"/>
                  <a:gd name="T12" fmla="*/ 0 w 102"/>
                  <a:gd name="T13" fmla="*/ 4 h 285"/>
                  <a:gd name="T14" fmla="*/ 1 w 102"/>
                  <a:gd name="T15" fmla="*/ 3 h 285"/>
                  <a:gd name="T16" fmla="*/ 1 w 102"/>
                  <a:gd name="T17" fmla="*/ 2 h 285"/>
                  <a:gd name="T18" fmla="*/ 1 w 102"/>
                  <a:gd name="T19" fmla="*/ 2 h 285"/>
                  <a:gd name="T20" fmla="*/ 1 w 102"/>
                  <a:gd name="T21" fmla="*/ 0 h 285"/>
                  <a:gd name="T22" fmla="*/ 0 w 102"/>
                  <a:gd name="T23" fmla="*/ 0 h 285"/>
                  <a:gd name="T24" fmla="*/ 0 w 102"/>
                  <a:gd name="T25" fmla="*/ 0 h 285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102"/>
                  <a:gd name="T40" fmla="*/ 0 h 285"/>
                  <a:gd name="T41" fmla="*/ 102 w 102"/>
                  <a:gd name="T42" fmla="*/ 285 h 285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102" h="285">
                    <a:moveTo>
                      <a:pt x="0" y="0"/>
                    </a:moveTo>
                    <a:lnTo>
                      <a:pt x="56" y="80"/>
                    </a:lnTo>
                    <a:lnTo>
                      <a:pt x="58" y="128"/>
                    </a:lnTo>
                    <a:lnTo>
                      <a:pt x="60" y="178"/>
                    </a:lnTo>
                    <a:lnTo>
                      <a:pt x="49" y="222"/>
                    </a:lnTo>
                    <a:lnTo>
                      <a:pt x="22" y="272"/>
                    </a:lnTo>
                    <a:lnTo>
                      <a:pt x="33" y="285"/>
                    </a:lnTo>
                    <a:lnTo>
                      <a:pt x="75" y="240"/>
                    </a:lnTo>
                    <a:lnTo>
                      <a:pt x="81" y="165"/>
                    </a:lnTo>
                    <a:lnTo>
                      <a:pt x="102" y="124"/>
                    </a:lnTo>
                    <a:lnTo>
                      <a:pt x="51" y="3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08477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>
                  <a:latin typeface="Century Gothic" pitchFamily="34" charset="0"/>
                  <a:cs typeface="Arial" charset="0"/>
                </a:endParaRPr>
              </a:p>
            </p:txBody>
          </p:sp>
          <p:sp>
            <p:nvSpPr>
              <p:cNvPr id="2187" name="Freeform 117"/>
              <p:cNvSpPr>
                <a:spLocks/>
              </p:cNvSpPr>
              <p:nvPr/>
            </p:nvSpPr>
            <p:spPr bwMode="auto">
              <a:xfrm>
                <a:off x="2877" y="2922"/>
                <a:ext cx="51" cy="87"/>
              </a:xfrm>
              <a:custGeom>
                <a:avLst/>
                <a:gdLst>
                  <a:gd name="T0" fmla="*/ 1 w 153"/>
                  <a:gd name="T1" fmla="*/ 0 h 261"/>
                  <a:gd name="T2" fmla="*/ 1 w 153"/>
                  <a:gd name="T3" fmla="*/ 1 h 261"/>
                  <a:gd name="T4" fmla="*/ 1 w 153"/>
                  <a:gd name="T5" fmla="*/ 1 h 261"/>
                  <a:gd name="T6" fmla="*/ 2 w 153"/>
                  <a:gd name="T7" fmla="*/ 2 h 261"/>
                  <a:gd name="T8" fmla="*/ 2 w 153"/>
                  <a:gd name="T9" fmla="*/ 2 h 261"/>
                  <a:gd name="T10" fmla="*/ 2 w 153"/>
                  <a:gd name="T11" fmla="*/ 3 h 261"/>
                  <a:gd name="T12" fmla="*/ 0 w 153"/>
                  <a:gd name="T13" fmla="*/ 1 h 261"/>
                  <a:gd name="T14" fmla="*/ 0 w 153"/>
                  <a:gd name="T15" fmla="*/ 0 h 261"/>
                  <a:gd name="T16" fmla="*/ 1 w 153"/>
                  <a:gd name="T17" fmla="*/ 0 h 261"/>
                  <a:gd name="T18" fmla="*/ 1 w 153"/>
                  <a:gd name="T19" fmla="*/ 0 h 261"/>
                  <a:gd name="T20" fmla="*/ 1 w 153"/>
                  <a:gd name="T21" fmla="*/ 0 h 261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53"/>
                  <a:gd name="T34" fmla="*/ 0 h 261"/>
                  <a:gd name="T35" fmla="*/ 153 w 153"/>
                  <a:gd name="T36" fmla="*/ 261 h 261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53" h="261">
                    <a:moveTo>
                      <a:pt x="67" y="19"/>
                    </a:moveTo>
                    <a:lnTo>
                      <a:pt x="70" y="62"/>
                    </a:lnTo>
                    <a:lnTo>
                      <a:pt x="105" y="100"/>
                    </a:lnTo>
                    <a:lnTo>
                      <a:pt x="137" y="152"/>
                    </a:lnTo>
                    <a:lnTo>
                      <a:pt x="137" y="198"/>
                    </a:lnTo>
                    <a:lnTo>
                      <a:pt x="153" y="261"/>
                    </a:lnTo>
                    <a:lnTo>
                      <a:pt x="0" y="114"/>
                    </a:lnTo>
                    <a:lnTo>
                      <a:pt x="22" y="23"/>
                    </a:lnTo>
                    <a:lnTo>
                      <a:pt x="84" y="0"/>
                    </a:lnTo>
                    <a:lnTo>
                      <a:pt x="67" y="19"/>
                    </a:lnTo>
                    <a:close/>
                  </a:path>
                </a:pathLst>
              </a:custGeom>
              <a:solidFill>
                <a:srgbClr val="E08477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>
                  <a:latin typeface="Century Gothic" pitchFamily="34" charset="0"/>
                  <a:cs typeface="Arial" charset="0"/>
                </a:endParaRPr>
              </a:p>
            </p:txBody>
          </p:sp>
          <p:sp>
            <p:nvSpPr>
              <p:cNvPr id="2188" name="Freeform 118"/>
              <p:cNvSpPr>
                <a:spLocks/>
              </p:cNvSpPr>
              <p:nvPr/>
            </p:nvSpPr>
            <p:spPr bwMode="auto">
              <a:xfrm>
                <a:off x="2875" y="2927"/>
                <a:ext cx="43" cy="69"/>
              </a:xfrm>
              <a:custGeom>
                <a:avLst/>
                <a:gdLst>
                  <a:gd name="T0" fmla="*/ 0 w 129"/>
                  <a:gd name="T1" fmla="*/ 0 h 208"/>
                  <a:gd name="T2" fmla="*/ 0 w 129"/>
                  <a:gd name="T3" fmla="*/ 1 h 208"/>
                  <a:gd name="T4" fmla="*/ 1 w 129"/>
                  <a:gd name="T5" fmla="*/ 2 h 208"/>
                  <a:gd name="T6" fmla="*/ 2 w 129"/>
                  <a:gd name="T7" fmla="*/ 3 h 208"/>
                  <a:gd name="T8" fmla="*/ 2 w 129"/>
                  <a:gd name="T9" fmla="*/ 2 h 208"/>
                  <a:gd name="T10" fmla="*/ 1 w 129"/>
                  <a:gd name="T11" fmla="*/ 2 h 208"/>
                  <a:gd name="T12" fmla="*/ 1 w 129"/>
                  <a:gd name="T13" fmla="*/ 1 h 208"/>
                  <a:gd name="T14" fmla="*/ 1 w 129"/>
                  <a:gd name="T15" fmla="*/ 2 h 208"/>
                  <a:gd name="T16" fmla="*/ 1 w 129"/>
                  <a:gd name="T17" fmla="*/ 1 h 208"/>
                  <a:gd name="T18" fmla="*/ 0 w 129"/>
                  <a:gd name="T19" fmla="*/ 1 h 208"/>
                  <a:gd name="T20" fmla="*/ 1 w 129"/>
                  <a:gd name="T21" fmla="*/ 0 h 208"/>
                  <a:gd name="T22" fmla="*/ 0 w 129"/>
                  <a:gd name="T23" fmla="*/ 0 h 208"/>
                  <a:gd name="T24" fmla="*/ 0 w 129"/>
                  <a:gd name="T25" fmla="*/ 0 h 208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129"/>
                  <a:gd name="T40" fmla="*/ 0 h 208"/>
                  <a:gd name="T41" fmla="*/ 129 w 129"/>
                  <a:gd name="T42" fmla="*/ 208 h 208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129" h="208">
                    <a:moveTo>
                      <a:pt x="27" y="37"/>
                    </a:moveTo>
                    <a:lnTo>
                      <a:pt x="0" y="102"/>
                    </a:lnTo>
                    <a:lnTo>
                      <a:pt x="60" y="163"/>
                    </a:lnTo>
                    <a:lnTo>
                      <a:pt x="129" y="208"/>
                    </a:lnTo>
                    <a:lnTo>
                      <a:pt x="129" y="170"/>
                    </a:lnTo>
                    <a:lnTo>
                      <a:pt x="119" y="128"/>
                    </a:lnTo>
                    <a:lnTo>
                      <a:pt x="90" y="104"/>
                    </a:lnTo>
                    <a:lnTo>
                      <a:pt x="90" y="148"/>
                    </a:lnTo>
                    <a:lnTo>
                      <a:pt x="51" y="113"/>
                    </a:lnTo>
                    <a:lnTo>
                      <a:pt x="38" y="65"/>
                    </a:lnTo>
                    <a:lnTo>
                      <a:pt x="54" y="0"/>
                    </a:lnTo>
                    <a:lnTo>
                      <a:pt x="27" y="37"/>
                    </a:lnTo>
                    <a:close/>
                  </a:path>
                </a:pathLst>
              </a:custGeom>
              <a:solidFill>
                <a:srgbClr val="C7695C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>
                  <a:latin typeface="Century Gothic" pitchFamily="34" charset="0"/>
                  <a:cs typeface="Arial" charset="0"/>
                </a:endParaRPr>
              </a:p>
            </p:txBody>
          </p:sp>
          <p:sp>
            <p:nvSpPr>
              <p:cNvPr id="2189" name="Freeform 119"/>
              <p:cNvSpPr>
                <a:spLocks/>
              </p:cNvSpPr>
              <p:nvPr/>
            </p:nvSpPr>
            <p:spPr bwMode="auto">
              <a:xfrm>
                <a:off x="3098" y="2934"/>
                <a:ext cx="258" cy="179"/>
              </a:xfrm>
              <a:custGeom>
                <a:avLst/>
                <a:gdLst>
                  <a:gd name="T0" fmla="*/ 0 w 773"/>
                  <a:gd name="T1" fmla="*/ 4 h 538"/>
                  <a:gd name="T2" fmla="*/ 1 w 773"/>
                  <a:gd name="T3" fmla="*/ 5 h 538"/>
                  <a:gd name="T4" fmla="*/ 1 w 773"/>
                  <a:gd name="T5" fmla="*/ 5 h 538"/>
                  <a:gd name="T6" fmla="*/ 1 w 773"/>
                  <a:gd name="T7" fmla="*/ 6 h 538"/>
                  <a:gd name="T8" fmla="*/ 1 w 773"/>
                  <a:gd name="T9" fmla="*/ 6 h 538"/>
                  <a:gd name="T10" fmla="*/ 1 w 773"/>
                  <a:gd name="T11" fmla="*/ 7 h 538"/>
                  <a:gd name="T12" fmla="*/ 2 w 773"/>
                  <a:gd name="T13" fmla="*/ 6 h 538"/>
                  <a:gd name="T14" fmla="*/ 8 w 773"/>
                  <a:gd name="T15" fmla="*/ 3 h 538"/>
                  <a:gd name="T16" fmla="*/ 10 w 773"/>
                  <a:gd name="T17" fmla="*/ 2 h 538"/>
                  <a:gd name="T18" fmla="*/ 10 w 773"/>
                  <a:gd name="T19" fmla="*/ 1 h 538"/>
                  <a:gd name="T20" fmla="*/ 9 w 773"/>
                  <a:gd name="T21" fmla="*/ 0 h 538"/>
                  <a:gd name="T22" fmla="*/ 7 w 773"/>
                  <a:gd name="T23" fmla="*/ 0 h 538"/>
                  <a:gd name="T24" fmla="*/ 6 w 773"/>
                  <a:gd name="T25" fmla="*/ 0 h 538"/>
                  <a:gd name="T26" fmla="*/ 0 w 773"/>
                  <a:gd name="T27" fmla="*/ 4 h 538"/>
                  <a:gd name="T28" fmla="*/ 0 w 773"/>
                  <a:gd name="T29" fmla="*/ 4 h 538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773"/>
                  <a:gd name="T46" fmla="*/ 0 h 538"/>
                  <a:gd name="T47" fmla="*/ 773 w 773"/>
                  <a:gd name="T48" fmla="*/ 538 h 538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773" h="538">
                    <a:moveTo>
                      <a:pt x="0" y="359"/>
                    </a:moveTo>
                    <a:lnTo>
                      <a:pt x="46" y="424"/>
                    </a:lnTo>
                    <a:lnTo>
                      <a:pt x="66" y="438"/>
                    </a:lnTo>
                    <a:lnTo>
                      <a:pt x="76" y="474"/>
                    </a:lnTo>
                    <a:lnTo>
                      <a:pt x="62" y="521"/>
                    </a:lnTo>
                    <a:lnTo>
                      <a:pt x="57" y="538"/>
                    </a:lnTo>
                    <a:lnTo>
                      <a:pt x="201" y="484"/>
                    </a:lnTo>
                    <a:lnTo>
                      <a:pt x="609" y="256"/>
                    </a:lnTo>
                    <a:lnTo>
                      <a:pt x="771" y="128"/>
                    </a:lnTo>
                    <a:lnTo>
                      <a:pt x="773" y="104"/>
                    </a:lnTo>
                    <a:lnTo>
                      <a:pt x="694" y="19"/>
                    </a:lnTo>
                    <a:lnTo>
                      <a:pt x="578" y="17"/>
                    </a:lnTo>
                    <a:lnTo>
                      <a:pt x="512" y="0"/>
                    </a:lnTo>
                    <a:lnTo>
                      <a:pt x="0" y="359"/>
                    </a:lnTo>
                    <a:close/>
                  </a:path>
                </a:pathLst>
              </a:custGeom>
              <a:solidFill>
                <a:srgbClr val="FFB5A8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>
                  <a:latin typeface="Century Gothic" pitchFamily="34" charset="0"/>
                  <a:cs typeface="Arial" charset="0"/>
                </a:endParaRPr>
              </a:p>
            </p:txBody>
          </p:sp>
          <p:sp>
            <p:nvSpPr>
              <p:cNvPr id="2190" name="Freeform 120"/>
              <p:cNvSpPr>
                <a:spLocks/>
              </p:cNvSpPr>
              <p:nvPr/>
            </p:nvSpPr>
            <p:spPr bwMode="auto">
              <a:xfrm>
                <a:off x="3153" y="2975"/>
                <a:ext cx="194" cy="123"/>
              </a:xfrm>
              <a:custGeom>
                <a:avLst/>
                <a:gdLst>
                  <a:gd name="T0" fmla="*/ 0 w 584"/>
                  <a:gd name="T1" fmla="*/ 5 h 370"/>
                  <a:gd name="T2" fmla="*/ 1 w 584"/>
                  <a:gd name="T3" fmla="*/ 4 h 370"/>
                  <a:gd name="T4" fmla="*/ 2 w 584"/>
                  <a:gd name="T5" fmla="*/ 3 h 370"/>
                  <a:gd name="T6" fmla="*/ 4 w 584"/>
                  <a:gd name="T7" fmla="*/ 2 h 370"/>
                  <a:gd name="T8" fmla="*/ 5 w 584"/>
                  <a:gd name="T9" fmla="*/ 2 h 370"/>
                  <a:gd name="T10" fmla="*/ 6 w 584"/>
                  <a:gd name="T11" fmla="*/ 1 h 370"/>
                  <a:gd name="T12" fmla="*/ 7 w 584"/>
                  <a:gd name="T13" fmla="*/ 0 h 370"/>
                  <a:gd name="T14" fmla="*/ 4 w 584"/>
                  <a:gd name="T15" fmla="*/ 3 h 370"/>
                  <a:gd name="T16" fmla="*/ 2 w 584"/>
                  <a:gd name="T17" fmla="*/ 4 h 370"/>
                  <a:gd name="T18" fmla="*/ 0 w 584"/>
                  <a:gd name="T19" fmla="*/ 5 h 370"/>
                  <a:gd name="T20" fmla="*/ 0 w 584"/>
                  <a:gd name="T21" fmla="*/ 5 h 370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584"/>
                  <a:gd name="T34" fmla="*/ 0 h 370"/>
                  <a:gd name="T35" fmla="*/ 584 w 584"/>
                  <a:gd name="T36" fmla="*/ 370 h 370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584" h="370">
                    <a:moveTo>
                      <a:pt x="0" y="370"/>
                    </a:moveTo>
                    <a:lnTo>
                      <a:pt x="103" y="301"/>
                    </a:lnTo>
                    <a:lnTo>
                      <a:pt x="182" y="247"/>
                    </a:lnTo>
                    <a:lnTo>
                      <a:pt x="298" y="186"/>
                    </a:lnTo>
                    <a:lnTo>
                      <a:pt x="381" y="134"/>
                    </a:lnTo>
                    <a:lnTo>
                      <a:pt x="492" y="64"/>
                    </a:lnTo>
                    <a:lnTo>
                      <a:pt x="584" y="0"/>
                    </a:lnTo>
                    <a:lnTo>
                      <a:pt x="353" y="209"/>
                    </a:lnTo>
                    <a:lnTo>
                      <a:pt x="180" y="306"/>
                    </a:lnTo>
                    <a:lnTo>
                      <a:pt x="0" y="370"/>
                    </a:lnTo>
                    <a:close/>
                  </a:path>
                </a:pathLst>
              </a:custGeom>
              <a:solidFill>
                <a:srgbClr val="F59E9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>
                  <a:latin typeface="Century Gothic" pitchFamily="34" charset="0"/>
                  <a:cs typeface="Arial" charset="0"/>
                </a:endParaRPr>
              </a:p>
            </p:txBody>
          </p:sp>
          <p:sp>
            <p:nvSpPr>
              <p:cNvPr id="2191" name="Freeform 121"/>
              <p:cNvSpPr>
                <a:spLocks/>
              </p:cNvSpPr>
              <p:nvPr/>
            </p:nvSpPr>
            <p:spPr bwMode="auto">
              <a:xfrm>
                <a:off x="3293" y="2937"/>
                <a:ext cx="69" cy="85"/>
              </a:xfrm>
              <a:custGeom>
                <a:avLst/>
                <a:gdLst>
                  <a:gd name="T0" fmla="*/ 0 w 207"/>
                  <a:gd name="T1" fmla="*/ 0 h 254"/>
                  <a:gd name="T2" fmla="*/ 1 w 207"/>
                  <a:gd name="T3" fmla="*/ 0 h 254"/>
                  <a:gd name="T4" fmla="*/ 1 w 207"/>
                  <a:gd name="T5" fmla="*/ 1 h 254"/>
                  <a:gd name="T6" fmla="*/ 1 w 207"/>
                  <a:gd name="T7" fmla="*/ 1 h 254"/>
                  <a:gd name="T8" fmla="*/ 2 w 207"/>
                  <a:gd name="T9" fmla="*/ 1 h 254"/>
                  <a:gd name="T10" fmla="*/ 2 w 207"/>
                  <a:gd name="T11" fmla="*/ 1 h 254"/>
                  <a:gd name="T12" fmla="*/ 0 w 207"/>
                  <a:gd name="T13" fmla="*/ 3 h 254"/>
                  <a:gd name="T14" fmla="*/ 3 w 207"/>
                  <a:gd name="T15" fmla="*/ 1 h 254"/>
                  <a:gd name="T16" fmla="*/ 2 w 207"/>
                  <a:gd name="T17" fmla="*/ 1 h 254"/>
                  <a:gd name="T18" fmla="*/ 1 w 207"/>
                  <a:gd name="T19" fmla="*/ 0 h 254"/>
                  <a:gd name="T20" fmla="*/ 1 w 207"/>
                  <a:gd name="T21" fmla="*/ 0 h 254"/>
                  <a:gd name="T22" fmla="*/ 0 w 207"/>
                  <a:gd name="T23" fmla="*/ 0 h 254"/>
                  <a:gd name="T24" fmla="*/ 0 w 207"/>
                  <a:gd name="T25" fmla="*/ 0 h 254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207"/>
                  <a:gd name="T40" fmla="*/ 0 h 254"/>
                  <a:gd name="T41" fmla="*/ 207 w 207"/>
                  <a:gd name="T42" fmla="*/ 254 h 254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207" h="254">
                    <a:moveTo>
                      <a:pt x="27" y="11"/>
                    </a:moveTo>
                    <a:lnTo>
                      <a:pt x="66" y="19"/>
                    </a:lnTo>
                    <a:lnTo>
                      <a:pt x="93" y="42"/>
                    </a:lnTo>
                    <a:lnTo>
                      <a:pt x="115" y="66"/>
                    </a:lnTo>
                    <a:lnTo>
                      <a:pt x="148" y="94"/>
                    </a:lnTo>
                    <a:lnTo>
                      <a:pt x="145" y="118"/>
                    </a:lnTo>
                    <a:lnTo>
                      <a:pt x="0" y="254"/>
                    </a:lnTo>
                    <a:lnTo>
                      <a:pt x="207" y="104"/>
                    </a:lnTo>
                    <a:lnTo>
                      <a:pt x="152" y="66"/>
                    </a:lnTo>
                    <a:lnTo>
                      <a:pt x="114" y="9"/>
                    </a:lnTo>
                    <a:lnTo>
                      <a:pt x="67" y="0"/>
                    </a:lnTo>
                    <a:lnTo>
                      <a:pt x="27" y="11"/>
                    </a:lnTo>
                    <a:close/>
                  </a:path>
                </a:pathLst>
              </a:custGeom>
              <a:solidFill>
                <a:srgbClr val="F59E9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>
                  <a:latin typeface="Century Gothic" pitchFamily="34" charset="0"/>
                  <a:cs typeface="Arial" charset="0"/>
                </a:endParaRPr>
              </a:p>
            </p:txBody>
          </p:sp>
          <p:sp>
            <p:nvSpPr>
              <p:cNvPr id="2192" name="Freeform 122"/>
              <p:cNvSpPr>
                <a:spLocks/>
              </p:cNvSpPr>
              <p:nvPr/>
            </p:nvSpPr>
            <p:spPr bwMode="auto">
              <a:xfrm>
                <a:off x="3176" y="2984"/>
                <a:ext cx="166" cy="104"/>
              </a:xfrm>
              <a:custGeom>
                <a:avLst/>
                <a:gdLst>
                  <a:gd name="T0" fmla="*/ 6 w 496"/>
                  <a:gd name="T1" fmla="*/ 0 h 313"/>
                  <a:gd name="T2" fmla="*/ 4 w 496"/>
                  <a:gd name="T3" fmla="*/ 2 h 313"/>
                  <a:gd name="T4" fmla="*/ 3 w 496"/>
                  <a:gd name="T5" fmla="*/ 2 h 313"/>
                  <a:gd name="T6" fmla="*/ 1 w 496"/>
                  <a:gd name="T7" fmla="*/ 3 h 313"/>
                  <a:gd name="T8" fmla="*/ 0 w 496"/>
                  <a:gd name="T9" fmla="*/ 4 h 313"/>
                  <a:gd name="T10" fmla="*/ 2 w 496"/>
                  <a:gd name="T11" fmla="*/ 3 h 313"/>
                  <a:gd name="T12" fmla="*/ 3 w 496"/>
                  <a:gd name="T13" fmla="*/ 2 h 313"/>
                  <a:gd name="T14" fmla="*/ 6 w 496"/>
                  <a:gd name="T15" fmla="*/ 0 h 313"/>
                  <a:gd name="T16" fmla="*/ 6 w 496"/>
                  <a:gd name="T17" fmla="*/ 0 h 313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496"/>
                  <a:gd name="T28" fmla="*/ 0 h 313"/>
                  <a:gd name="T29" fmla="*/ 496 w 496"/>
                  <a:gd name="T30" fmla="*/ 313 h 313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496" h="313">
                    <a:moveTo>
                      <a:pt x="496" y="0"/>
                    </a:moveTo>
                    <a:lnTo>
                      <a:pt x="307" y="127"/>
                    </a:lnTo>
                    <a:lnTo>
                      <a:pt x="203" y="191"/>
                    </a:lnTo>
                    <a:lnTo>
                      <a:pt x="116" y="237"/>
                    </a:lnTo>
                    <a:lnTo>
                      <a:pt x="0" y="313"/>
                    </a:lnTo>
                    <a:lnTo>
                      <a:pt x="155" y="258"/>
                    </a:lnTo>
                    <a:lnTo>
                      <a:pt x="268" y="194"/>
                    </a:lnTo>
                    <a:lnTo>
                      <a:pt x="496" y="0"/>
                    </a:lnTo>
                    <a:close/>
                  </a:path>
                </a:pathLst>
              </a:custGeom>
              <a:solidFill>
                <a:srgbClr val="E08477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>
                  <a:latin typeface="Century Gothic" pitchFamily="34" charset="0"/>
                  <a:cs typeface="Arial" charset="0"/>
                </a:endParaRPr>
              </a:p>
            </p:txBody>
          </p:sp>
          <p:sp>
            <p:nvSpPr>
              <p:cNvPr id="2193" name="Freeform 123"/>
              <p:cNvSpPr>
                <a:spLocks/>
              </p:cNvSpPr>
              <p:nvPr/>
            </p:nvSpPr>
            <p:spPr bwMode="auto">
              <a:xfrm>
                <a:off x="3084" y="2933"/>
                <a:ext cx="204" cy="125"/>
              </a:xfrm>
              <a:custGeom>
                <a:avLst/>
                <a:gdLst>
                  <a:gd name="T0" fmla="*/ 8 w 612"/>
                  <a:gd name="T1" fmla="*/ 0 h 376"/>
                  <a:gd name="T2" fmla="*/ 6 w 612"/>
                  <a:gd name="T3" fmla="*/ 1 h 376"/>
                  <a:gd name="T4" fmla="*/ 6 w 612"/>
                  <a:gd name="T5" fmla="*/ 2 h 376"/>
                  <a:gd name="T6" fmla="*/ 5 w 612"/>
                  <a:gd name="T7" fmla="*/ 2 h 376"/>
                  <a:gd name="T8" fmla="*/ 4 w 612"/>
                  <a:gd name="T9" fmla="*/ 3 h 376"/>
                  <a:gd name="T10" fmla="*/ 2 w 612"/>
                  <a:gd name="T11" fmla="*/ 4 h 376"/>
                  <a:gd name="T12" fmla="*/ 1 w 612"/>
                  <a:gd name="T13" fmla="*/ 4 h 376"/>
                  <a:gd name="T14" fmla="*/ 1 w 612"/>
                  <a:gd name="T15" fmla="*/ 5 h 376"/>
                  <a:gd name="T16" fmla="*/ 0 w 612"/>
                  <a:gd name="T17" fmla="*/ 4 h 376"/>
                  <a:gd name="T18" fmla="*/ 3 w 612"/>
                  <a:gd name="T19" fmla="*/ 3 h 376"/>
                  <a:gd name="T20" fmla="*/ 6 w 612"/>
                  <a:gd name="T21" fmla="*/ 0 h 376"/>
                  <a:gd name="T22" fmla="*/ 7 w 612"/>
                  <a:gd name="T23" fmla="*/ 0 h 376"/>
                  <a:gd name="T24" fmla="*/ 8 w 612"/>
                  <a:gd name="T25" fmla="*/ 0 h 376"/>
                  <a:gd name="T26" fmla="*/ 8 w 612"/>
                  <a:gd name="T27" fmla="*/ 0 h 37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612"/>
                  <a:gd name="T43" fmla="*/ 0 h 376"/>
                  <a:gd name="T44" fmla="*/ 612 w 612"/>
                  <a:gd name="T45" fmla="*/ 376 h 376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612" h="376">
                    <a:moveTo>
                      <a:pt x="612" y="11"/>
                    </a:moveTo>
                    <a:lnTo>
                      <a:pt x="526" y="69"/>
                    </a:lnTo>
                    <a:lnTo>
                      <a:pt x="462" y="136"/>
                    </a:lnTo>
                    <a:lnTo>
                      <a:pt x="399" y="194"/>
                    </a:lnTo>
                    <a:lnTo>
                      <a:pt x="289" y="257"/>
                    </a:lnTo>
                    <a:lnTo>
                      <a:pt x="161" y="318"/>
                    </a:lnTo>
                    <a:lnTo>
                      <a:pt x="98" y="347"/>
                    </a:lnTo>
                    <a:lnTo>
                      <a:pt x="50" y="376"/>
                    </a:lnTo>
                    <a:lnTo>
                      <a:pt x="0" y="348"/>
                    </a:lnTo>
                    <a:lnTo>
                      <a:pt x="237" y="230"/>
                    </a:lnTo>
                    <a:lnTo>
                      <a:pt x="508" y="16"/>
                    </a:lnTo>
                    <a:lnTo>
                      <a:pt x="582" y="0"/>
                    </a:lnTo>
                    <a:lnTo>
                      <a:pt x="612" y="11"/>
                    </a:lnTo>
                    <a:close/>
                  </a:path>
                </a:pathLst>
              </a:custGeom>
              <a:solidFill>
                <a:srgbClr val="F59E9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>
                  <a:latin typeface="Century Gothic" pitchFamily="34" charset="0"/>
                  <a:cs typeface="Arial" charset="0"/>
                </a:endParaRPr>
              </a:p>
            </p:txBody>
          </p:sp>
          <p:sp>
            <p:nvSpPr>
              <p:cNvPr id="2194" name="Freeform 124"/>
              <p:cNvSpPr>
                <a:spLocks/>
              </p:cNvSpPr>
              <p:nvPr/>
            </p:nvSpPr>
            <p:spPr bwMode="auto">
              <a:xfrm>
                <a:off x="3081" y="2934"/>
                <a:ext cx="203" cy="114"/>
              </a:xfrm>
              <a:custGeom>
                <a:avLst/>
                <a:gdLst>
                  <a:gd name="T0" fmla="*/ 0 w 611"/>
                  <a:gd name="T1" fmla="*/ 4 h 343"/>
                  <a:gd name="T2" fmla="*/ 3 w 611"/>
                  <a:gd name="T3" fmla="*/ 3 h 343"/>
                  <a:gd name="T4" fmla="*/ 5 w 611"/>
                  <a:gd name="T5" fmla="*/ 2 h 343"/>
                  <a:gd name="T6" fmla="*/ 6 w 611"/>
                  <a:gd name="T7" fmla="*/ 1 h 343"/>
                  <a:gd name="T8" fmla="*/ 7 w 611"/>
                  <a:gd name="T9" fmla="*/ 0 h 343"/>
                  <a:gd name="T10" fmla="*/ 7 w 611"/>
                  <a:gd name="T11" fmla="*/ 0 h 343"/>
                  <a:gd name="T12" fmla="*/ 6 w 611"/>
                  <a:gd name="T13" fmla="*/ 0 h 343"/>
                  <a:gd name="T14" fmla="*/ 2 w 611"/>
                  <a:gd name="T15" fmla="*/ 3 h 343"/>
                  <a:gd name="T16" fmla="*/ 0 w 611"/>
                  <a:gd name="T17" fmla="*/ 4 h 343"/>
                  <a:gd name="T18" fmla="*/ 0 w 611"/>
                  <a:gd name="T19" fmla="*/ 4 h 343"/>
                  <a:gd name="T20" fmla="*/ 0 w 611"/>
                  <a:gd name="T21" fmla="*/ 4 h 343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611"/>
                  <a:gd name="T34" fmla="*/ 0 h 343"/>
                  <a:gd name="T35" fmla="*/ 611 w 611"/>
                  <a:gd name="T36" fmla="*/ 343 h 343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611" h="343">
                    <a:moveTo>
                      <a:pt x="28" y="343"/>
                    </a:moveTo>
                    <a:lnTo>
                      <a:pt x="214" y="275"/>
                    </a:lnTo>
                    <a:lnTo>
                      <a:pt x="417" y="159"/>
                    </a:lnTo>
                    <a:lnTo>
                      <a:pt x="493" y="76"/>
                    </a:lnTo>
                    <a:lnTo>
                      <a:pt x="563" y="29"/>
                    </a:lnTo>
                    <a:lnTo>
                      <a:pt x="611" y="0"/>
                    </a:lnTo>
                    <a:lnTo>
                      <a:pt x="505" y="21"/>
                    </a:lnTo>
                    <a:lnTo>
                      <a:pt x="195" y="246"/>
                    </a:lnTo>
                    <a:lnTo>
                      <a:pt x="0" y="341"/>
                    </a:lnTo>
                    <a:lnTo>
                      <a:pt x="28" y="343"/>
                    </a:lnTo>
                    <a:close/>
                  </a:path>
                </a:pathLst>
              </a:custGeom>
              <a:solidFill>
                <a:srgbClr val="E08477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>
                  <a:latin typeface="Century Gothic" pitchFamily="34" charset="0"/>
                  <a:cs typeface="Arial" charset="0"/>
                </a:endParaRPr>
              </a:p>
            </p:txBody>
          </p:sp>
          <p:sp>
            <p:nvSpPr>
              <p:cNvPr id="2195" name="Freeform 125"/>
              <p:cNvSpPr>
                <a:spLocks/>
              </p:cNvSpPr>
              <p:nvPr/>
            </p:nvSpPr>
            <p:spPr bwMode="auto">
              <a:xfrm>
                <a:off x="2913" y="3027"/>
                <a:ext cx="191" cy="111"/>
              </a:xfrm>
              <a:custGeom>
                <a:avLst/>
                <a:gdLst>
                  <a:gd name="T0" fmla="*/ 0 w 575"/>
                  <a:gd name="T1" fmla="*/ 1 h 332"/>
                  <a:gd name="T2" fmla="*/ 1 w 575"/>
                  <a:gd name="T3" fmla="*/ 1 h 332"/>
                  <a:gd name="T4" fmla="*/ 1 w 575"/>
                  <a:gd name="T5" fmla="*/ 1 h 332"/>
                  <a:gd name="T6" fmla="*/ 2 w 575"/>
                  <a:gd name="T7" fmla="*/ 1 h 332"/>
                  <a:gd name="T8" fmla="*/ 2 w 575"/>
                  <a:gd name="T9" fmla="*/ 1 h 332"/>
                  <a:gd name="T10" fmla="*/ 3 w 575"/>
                  <a:gd name="T11" fmla="*/ 1 h 332"/>
                  <a:gd name="T12" fmla="*/ 2 w 575"/>
                  <a:gd name="T13" fmla="*/ 1 h 332"/>
                  <a:gd name="T14" fmla="*/ 1 w 575"/>
                  <a:gd name="T15" fmla="*/ 2 h 332"/>
                  <a:gd name="T16" fmla="*/ 0 w 575"/>
                  <a:gd name="T17" fmla="*/ 2 h 332"/>
                  <a:gd name="T18" fmla="*/ 0 w 575"/>
                  <a:gd name="T19" fmla="*/ 3 h 332"/>
                  <a:gd name="T20" fmla="*/ 1 w 575"/>
                  <a:gd name="T21" fmla="*/ 3 h 332"/>
                  <a:gd name="T22" fmla="*/ 1 w 575"/>
                  <a:gd name="T23" fmla="*/ 3 h 332"/>
                  <a:gd name="T24" fmla="*/ 2 w 575"/>
                  <a:gd name="T25" fmla="*/ 2 h 332"/>
                  <a:gd name="T26" fmla="*/ 3 w 575"/>
                  <a:gd name="T27" fmla="*/ 2 h 332"/>
                  <a:gd name="T28" fmla="*/ 2 w 575"/>
                  <a:gd name="T29" fmla="*/ 3 h 332"/>
                  <a:gd name="T30" fmla="*/ 2 w 575"/>
                  <a:gd name="T31" fmla="*/ 3 h 332"/>
                  <a:gd name="T32" fmla="*/ 3 w 575"/>
                  <a:gd name="T33" fmla="*/ 3 h 332"/>
                  <a:gd name="T34" fmla="*/ 3 w 575"/>
                  <a:gd name="T35" fmla="*/ 4 h 332"/>
                  <a:gd name="T36" fmla="*/ 4 w 575"/>
                  <a:gd name="T37" fmla="*/ 4 h 332"/>
                  <a:gd name="T38" fmla="*/ 5 w 575"/>
                  <a:gd name="T39" fmla="*/ 4 h 332"/>
                  <a:gd name="T40" fmla="*/ 6 w 575"/>
                  <a:gd name="T41" fmla="*/ 4 h 332"/>
                  <a:gd name="T42" fmla="*/ 7 w 575"/>
                  <a:gd name="T43" fmla="*/ 4 h 332"/>
                  <a:gd name="T44" fmla="*/ 7 w 575"/>
                  <a:gd name="T45" fmla="*/ 3 h 332"/>
                  <a:gd name="T46" fmla="*/ 7 w 575"/>
                  <a:gd name="T47" fmla="*/ 2 h 332"/>
                  <a:gd name="T48" fmla="*/ 7 w 575"/>
                  <a:gd name="T49" fmla="*/ 2 h 332"/>
                  <a:gd name="T50" fmla="*/ 6 w 575"/>
                  <a:gd name="T51" fmla="*/ 1 h 332"/>
                  <a:gd name="T52" fmla="*/ 5 w 575"/>
                  <a:gd name="T53" fmla="*/ 1 h 332"/>
                  <a:gd name="T54" fmla="*/ 4 w 575"/>
                  <a:gd name="T55" fmla="*/ 0 h 332"/>
                  <a:gd name="T56" fmla="*/ 3 w 575"/>
                  <a:gd name="T57" fmla="*/ 0 h 332"/>
                  <a:gd name="T58" fmla="*/ 2 w 575"/>
                  <a:gd name="T59" fmla="*/ 0 h 332"/>
                  <a:gd name="T60" fmla="*/ 1 w 575"/>
                  <a:gd name="T61" fmla="*/ 0 h 332"/>
                  <a:gd name="T62" fmla="*/ 0 w 575"/>
                  <a:gd name="T63" fmla="*/ 1 h 332"/>
                  <a:gd name="T64" fmla="*/ 0 w 575"/>
                  <a:gd name="T65" fmla="*/ 1 h 332"/>
                  <a:gd name="T66" fmla="*/ 0 w 575"/>
                  <a:gd name="T67" fmla="*/ 1 h 332"/>
                  <a:gd name="T68" fmla="*/ 0 w 575"/>
                  <a:gd name="T69" fmla="*/ 1 h 332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w 575"/>
                  <a:gd name="T106" fmla="*/ 0 h 332"/>
                  <a:gd name="T107" fmla="*/ 575 w 575"/>
                  <a:gd name="T108" fmla="*/ 332 h 332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T105" t="T106" r="T107" b="T108"/>
                <a:pathLst>
                  <a:path w="575" h="332">
                    <a:moveTo>
                      <a:pt x="29" y="121"/>
                    </a:moveTo>
                    <a:lnTo>
                      <a:pt x="63" y="114"/>
                    </a:lnTo>
                    <a:lnTo>
                      <a:pt x="91" y="96"/>
                    </a:lnTo>
                    <a:lnTo>
                      <a:pt x="137" y="92"/>
                    </a:lnTo>
                    <a:lnTo>
                      <a:pt x="173" y="76"/>
                    </a:lnTo>
                    <a:lnTo>
                      <a:pt x="262" y="87"/>
                    </a:lnTo>
                    <a:lnTo>
                      <a:pt x="201" y="98"/>
                    </a:lnTo>
                    <a:lnTo>
                      <a:pt x="90" y="132"/>
                    </a:lnTo>
                    <a:lnTo>
                      <a:pt x="36" y="175"/>
                    </a:lnTo>
                    <a:lnTo>
                      <a:pt x="36" y="208"/>
                    </a:lnTo>
                    <a:lnTo>
                      <a:pt x="58" y="218"/>
                    </a:lnTo>
                    <a:lnTo>
                      <a:pt x="90" y="202"/>
                    </a:lnTo>
                    <a:lnTo>
                      <a:pt x="170" y="181"/>
                    </a:lnTo>
                    <a:lnTo>
                      <a:pt x="267" y="173"/>
                    </a:lnTo>
                    <a:lnTo>
                      <a:pt x="181" y="205"/>
                    </a:lnTo>
                    <a:lnTo>
                      <a:pt x="177" y="238"/>
                    </a:lnTo>
                    <a:lnTo>
                      <a:pt x="219" y="274"/>
                    </a:lnTo>
                    <a:lnTo>
                      <a:pt x="234" y="320"/>
                    </a:lnTo>
                    <a:lnTo>
                      <a:pt x="330" y="332"/>
                    </a:lnTo>
                    <a:lnTo>
                      <a:pt x="393" y="329"/>
                    </a:lnTo>
                    <a:lnTo>
                      <a:pt x="461" y="318"/>
                    </a:lnTo>
                    <a:lnTo>
                      <a:pt x="550" y="286"/>
                    </a:lnTo>
                    <a:lnTo>
                      <a:pt x="575" y="263"/>
                    </a:lnTo>
                    <a:lnTo>
                      <a:pt x="546" y="199"/>
                    </a:lnTo>
                    <a:lnTo>
                      <a:pt x="549" y="144"/>
                    </a:lnTo>
                    <a:lnTo>
                      <a:pt x="499" y="72"/>
                    </a:lnTo>
                    <a:lnTo>
                      <a:pt x="437" y="47"/>
                    </a:lnTo>
                    <a:lnTo>
                      <a:pt x="349" y="4"/>
                    </a:lnTo>
                    <a:lnTo>
                      <a:pt x="266" y="5"/>
                    </a:lnTo>
                    <a:lnTo>
                      <a:pt x="157" y="0"/>
                    </a:lnTo>
                    <a:lnTo>
                      <a:pt x="115" y="20"/>
                    </a:lnTo>
                    <a:lnTo>
                      <a:pt x="0" y="83"/>
                    </a:lnTo>
                    <a:lnTo>
                      <a:pt x="0" y="107"/>
                    </a:lnTo>
                    <a:lnTo>
                      <a:pt x="29" y="121"/>
                    </a:lnTo>
                    <a:close/>
                  </a:path>
                </a:pathLst>
              </a:custGeom>
              <a:solidFill>
                <a:srgbClr val="F59E9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>
                  <a:latin typeface="Century Gothic" pitchFamily="34" charset="0"/>
                  <a:cs typeface="Arial" charset="0"/>
                </a:endParaRPr>
              </a:p>
            </p:txBody>
          </p:sp>
          <p:sp>
            <p:nvSpPr>
              <p:cNvPr id="2196" name="Freeform 126"/>
              <p:cNvSpPr>
                <a:spLocks/>
              </p:cNvSpPr>
              <p:nvPr/>
            </p:nvSpPr>
            <p:spPr bwMode="auto">
              <a:xfrm>
                <a:off x="2916" y="3033"/>
                <a:ext cx="176" cy="96"/>
              </a:xfrm>
              <a:custGeom>
                <a:avLst/>
                <a:gdLst>
                  <a:gd name="T0" fmla="*/ 2 w 527"/>
                  <a:gd name="T1" fmla="*/ 1 h 286"/>
                  <a:gd name="T2" fmla="*/ 3 w 527"/>
                  <a:gd name="T3" fmla="*/ 1 h 286"/>
                  <a:gd name="T4" fmla="*/ 4 w 527"/>
                  <a:gd name="T5" fmla="*/ 1 h 286"/>
                  <a:gd name="T6" fmla="*/ 4 w 527"/>
                  <a:gd name="T7" fmla="*/ 1 h 286"/>
                  <a:gd name="T8" fmla="*/ 4 w 527"/>
                  <a:gd name="T9" fmla="*/ 1 h 286"/>
                  <a:gd name="T10" fmla="*/ 3 w 527"/>
                  <a:gd name="T11" fmla="*/ 1 h 286"/>
                  <a:gd name="T12" fmla="*/ 3 w 527"/>
                  <a:gd name="T13" fmla="*/ 1 h 286"/>
                  <a:gd name="T14" fmla="*/ 2 w 527"/>
                  <a:gd name="T15" fmla="*/ 1 h 286"/>
                  <a:gd name="T16" fmla="*/ 2 w 527"/>
                  <a:gd name="T17" fmla="*/ 1 h 286"/>
                  <a:gd name="T18" fmla="*/ 2 w 527"/>
                  <a:gd name="T19" fmla="*/ 2 h 286"/>
                  <a:gd name="T20" fmla="*/ 2 w 527"/>
                  <a:gd name="T21" fmla="*/ 2 h 286"/>
                  <a:gd name="T22" fmla="*/ 2 w 527"/>
                  <a:gd name="T23" fmla="*/ 2 h 286"/>
                  <a:gd name="T24" fmla="*/ 3 w 527"/>
                  <a:gd name="T25" fmla="*/ 2 h 286"/>
                  <a:gd name="T26" fmla="*/ 4 w 527"/>
                  <a:gd name="T27" fmla="*/ 2 h 286"/>
                  <a:gd name="T28" fmla="*/ 4 w 527"/>
                  <a:gd name="T29" fmla="*/ 2 h 286"/>
                  <a:gd name="T30" fmla="*/ 4 w 527"/>
                  <a:gd name="T31" fmla="*/ 2 h 286"/>
                  <a:gd name="T32" fmla="*/ 3 w 527"/>
                  <a:gd name="T33" fmla="*/ 2 h 286"/>
                  <a:gd name="T34" fmla="*/ 3 w 527"/>
                  <a:gd name="T35" fmla="*/ 2 h 286"/>
                  <a:gd name="T36" fmla="*/ 3 w 527"/>
                  <a:gd name="T37" fmla="*/ 3 h 286"/>
                  <a:gd name="T38" fmla="*/ 4 w 527"/>
                  <a:gd name="T39" fmla="*/ 3 h 286"/>
                  <a:gd name="T40" fmla="*/ 4 w 527"/>
                  <a:gd name="T41" fmla="*/ 3 h 286"/>
                  <a:gd name="T42" fmla="*/ 4 w 527"/>
                  <a:gd name="T43" fmla="*/ 3 h 286"/>
                  <a:gd name="T44" fmla="*/ 5 w 527"/>
                  <a:gd name="T45" fmla="*/ 3 h 286"/>
                  <a:gd name="T46" fmla="*/ 5 w 527"/>
                  <a:gd name="T47" fmla="*/ 3 h 286"/>
                  <a:gd name="T48" fmla="*/ 5 w 527"/>
                  <a:gd name="T49" fmla="*/ 4 h 286"/>
                  <a:gd name="T50" fmla="*/ 6 w 527"/>
                  <a:gd name="T51" fmla="*/ 4 h 286"/>
                  <a:gd name="T52" fmla="*/ 6 w 527"/>
                  <a:gd name="T53" fmla="*/ 3 h 286"/>
                  <a:gd name="T54" fmla="*/ 7 w 527"/>
                  <a:gd name="T55" fmla="*/ 3 h 286"/>
                  <a:gd name="T56" fmla="*/ 6 w 527"/>
                  <a:gd name="T57" fmla="*/ 2 h 286"/>
                  <a:gd name="T58" fmla="*/ 6 w 527"/>
                  <a:gd name="T59" fmla="*/ 2 h 286"/>
                  <a:gd name="T60" fmla="*/ 6 w 527"/>
                  <a:gd name="T61" fmla="*/ 1 h 286"/>
                  <a:gd name="T62" fmla="*/ 6 w 527"/>
                  <a:gd name="T63" fmla="*/ 1 h 286"/>
                  <a:gd name="T64" fmla="*/ 5 w 527"/>
                  <a:gd name="T65" fmla="*/ 1 h 286"/>
                  <a:gd name="T66" fmla="*/ 4 w 527"/>
                  <a:gd name="T67" fmla="*/ 0 h 286"/>
                  <a:gd name="T68" fmla="*/ 4 w 527"/>
                  <a:gd name="T69" fmla="*/ 0 h 286"/>
                  <a:gd name="T70" fmla="*/ 3 w 527"/>
                  <a:gd name="T71" fmla="*/ 0 h 286"/>
                  <a:gd name="T72" fmla="*/ 3 w 527"/>
                  <a:gd name="T73" fmla="*/ 0 h 286"/>
                  <a:gd name="T74" fmla="*/ 2 w 527"/>
                  <a:gd name="T75" fmla="*/ 0 h 286"/>
                  <a:gd name="T76" fmla="*/ 2 w 527"/>
                  <a:gd name="T77" fmla="*/ 0 h 286"/>
                  <a:gd name="T78" fmla="*/ 2 w 527"/>
                  <a:gd name="T79" fmla="*/ 0 h 286"/>
                  <a:gd name="T80" fmla="*/ 1 w 527"/>
                  <a:gd name="T81" fmla="*/ 0 h 286"/>
                  <a:gd name="T82" fmla="*/ 1 w 527"/>
                  <a:gd name="T83" fmla="*/ 0 h 286"/>
                  <a:gd name="T84" fmla="*/ 0 w 527"/>
                  <a:gd name="T85" fmla="*/ 1 h 286"/>
                  <a:gd name="T86" fmla="*/ 0 w 527"/>
                  <a:gd name="T87" fmla="*/ 1 h 286"/>
                  <a:gd name="T88" fmla="*/ 0 w 527"/>
                  <a:gd name="T89" fmla="*/ 1 h 286"/>
                  <a:gd name="T90" fmla="*/ 0 w 527"/>
                  <a:gd name="T91" fmla="*/ 1 h 286"/>
                  <a:gd name="T92" fmla="*/ 1 w 527"/>
                  <a:gd name="T93" fmla="*/ 1 h 286"/>
                  <a:gd name="T94" fmla="*/ 1 w 527"/>
                  <a:gd name="T95" fmla="*/ 1 h 286"/>
                  <a:gd name="T96" fmla="*/ 2 w 527"/>
                  <a:gd name="T97" fmla="*/ 1 h 286"/>
                  <a:gd name="T98" fmla="*/ 2 w 527"/>
                  <a:gd name="T99" fmla="*/ 1 h 286"/>
                  <a:gd name="T100" fmla="*/ 2 w 527"/>
                  <a:gd name="T101" fmla="*/ 1 h 28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w 527"/>
                  <a:gd name="T154" fmla="*/ 0 h 286"/>
                  <a:gd name="T155" fmla="*/ 527 w 527"/>
                  <a:gd name="T156" fmla="*/ 286 h 286"/>
                </a:gdLst>
                <a:ahLst/>
                <a:cxnLst>
                  <a:cxn ang="T102">
                    <a:pos x="T0" y="T1"/>
                  </a:cxn>
                  <a:cxn ang="T103">
                    <a:pos x="T2" y="T3"/>
                  </a:cxn>
                  <a:cxn ang="T104">
                    <a:pos x="T4" y="T5"/>
                  </a:cxn>
                  <a:cxn ang="T105">
                    <a:pos x="T6" y="T7"/>
                  </a:cxn>
                  <a:cxn ang="T106">
                    <a:pos x="T8" y="T9"/>
                  </a:cxn>
                  <a:cxn ang="T107">
                    <a:pos x="T10" y="T11"/>
                  </a:cxn>
                  <a:cxn ang="T108">
                    <a:pos x="T12" y="T13"/>
                  </a:cxn>
                  <a:cxn ang="T109">
                    <a:pos x="T14" y="T15"/>
                  </a:cxn>
                  <a:cxn ang="T110">
                    <a:pos x="T16" y="T17"/>
                  </a:cxn>
                  <a:cxn ang="T111">
                    <a:pos x="T18" y="T19"/>
                  </a:cxn>
                  <a:cxn ang="T112">
                    <a:pos x="T20" y="T21"/>
                  </a:cxn>
                  <a:cxn ang="T113">
                    <a:pos x="T22" y="T23"/>
                  </a:cxn>
                  <a:cxn ang="T114">
                    <a:pos x="T24" y="T25"/>
                  </a:cxn>
                  <a:cxn ang="T115">
                    <a:pos x="T26" y="T27"/>
                  </a:cxn>
                  <a:cxn ang="T116">
                    <a:pos x="T28" y="T29"/>
                  </a:cxn>
                  <a:cxn ang="T117">
                    <a:pos x="T30" y="T31"/>
                  </a:cxn>
                  <a:cxn ang="T118">
                    <a:pos x="T32" y="T33"/>
                  </a:cxn>
                  <a:cxn ang="T119">
                    <a:pos x="T34" y="T35"/>
                  </a:cxn>
                  <a:cxn ang="T120">
                    <a:pos x="T36" y="T37"/>
                  </a:cxn>
                  <a:cxn ang="T121">
                    <a:pos x="T38" y="T39"/>
                  </a:cxn>
                  <a:cxn ang="T122">
                    <a:pos x="T40" y="T41"/>
                  </a:cxn>
                  <a:cxn ang="T123">
                    <a:pos x="T42" y="T43"/>
                  </a:cxn>
                  <a:cxn ang="T124">
                    <a:pos x="T44" y="T45"/>
                  </a:cxn>
                  <a:cxn ang="T125">
                    <a:pos x="T46" y="T47"/>
                  </a:cxn>
                  <a:cxn ang="T126">
                    <a:pos x="T48" y="T49"/>
                  </a:cxn>
                  <a:cxn ang="T127">
                    <a:pos x="T50" y="T51"/>
                  </a:cxn>
                  <a:cxn ang="T128">
                    <a:pos x="T52" y="T53"/>
                  </a:cxn>
                  <a:cxn ang="T129">
                    <a:pos x="T54" y="T55"/>
                  </a:cxn>
                  <a:cxn ang="T130">
                    <a:pos x="T56" y="T57"/>
                  </a:cxn>
                  <a:cxn ang="T131">
                    <a:pos x="T58" y="T59"/>
                  </a:cxn>
                  <a:cxn ang="T132">
                    <a:pos x="T60" y="T61"/>
                  </a:cxn>
                  <a:cxn ang="T133">
                    <a:pos x="T62" y="T63"/>
                  </a:cxn>
                  <a:cxn ang="T134">
                    <a:pos x="T64" y="T65"/>
                  </a:cxn>
                  <a:cxn ang="T135">
                    <a:pos x="T66" y="T67"/>
                  </a:cxn>
                  <a:cxn ang="T136">
                    <a:pos x="T68" y="T69"/>
                  </a:cxn>
                  <a:cxn ang="T137">
                    <a:pos x="T70" y="T71"/>
                  </a:cxn>
                  <a:cxn ang="T138">
                    <a:pos x="T72" y="T73"/>
                  </a:cxn>
                  <a:cxn ang="T139">
                    <a:pos x="T74" y="T75"/>
                  </a:cxn>
                  <a:cxn ang="T140">
                    <a:pos x="T76" y="T77"/>
                  </a:cxn>
                  <a:cxn ang="T141">
                    <a:pos x="T78" y="T79"/>
                  </a:cxn>
                  <a:cxn ang="T142">
                    <a:pos x="T80" y="T81"/>
                  </a:cxn>
                  <a:cxn ang="T143">
                    <a:pos x="T82" y="T83"/>
                  </a:cxn>
                  <a:cxn ang="T144">
                    <a:pos x="T84" y="T85"/>
                  </a:cxn>
                  <a:cxn ang="T145">
                    <a:pos x="T86" y="T87"/>
                  </a:cxn>
                  <a:cxn ang="T146">
                    <a:pos x="T88" y="T89"/>
                  </a:cxn>
                  <a:cxn ang="T147">
                    <a:pos x="T90" y="T91"/>
                  </a:cxn>
                  <a:cxn ang="T148">
                    <a:pos x="T92" y="T93"/>
                  </a:cxn>
                  <a:cxn ang="T149">
                    <a:pos x="T94" y="T95"/>
                  </a:cxn>
                  <a:cxn ang="T150">
                    <a:pos x="T96" y="T97"/>
                  </a:cxn>
                  <a:cxn ang="T151">
                    <a:pos x="T98" y="T99"/>
                  </a:cxn>
                  <a:cxn ang="T152">
                    <a:pos x="T100" y="T101"/>
                  </a:cxn>
                </a:cxnLst>
                <a:rect l="T153" t="T154" r="T155" b="T156"/>
                <a:pathLst>
                  <a:path w="527" h="286">
                    <a:moveTo>
                      <a:pt x="143" y="41"/>
                    </a:moveTo>
                    <a:lnTo>
                      <a:pt x="229" y="53"/>
                    </a:lnTo>
                    <a:lnTo>
                      <a:pt x="301" y="57"/>
                    </a:lnTo>
                    <a:lnTo>
                      <a:pt x="348" y="67"/>
                    </a:lnTo>
                    <a:lnTo>
                      <a:pt x="313" y="94"/>
                    </a:lnTo>
                    <a:lnTo>
                      <a:pt x="278" y="98"/>
                    </a:lnTo>
                    <a:lnTo>
                      <a:pt x="238" y="95"/>
                    </a:lnTo>
                    <a:lnTo>
                      <a:pt x="201" y="97"/>
                    </a:lnTo>
                    <a:lnTo>
                      <a:pt x="175" y="113"/>
                    </a:lnTo>
                    <a:lnTo>
                      <a:pt x="158" y="126"/>
                    </a:lnTo>
                    <a:lnTo>
                      <a:pt x="146" y="147"/>
                    </a:lnTo>
                    <a:lnTo>
                      <a:pt x="198" y="147"/>
                    </a:lnTo>
                    <a:lnTo>
                      <a:pt x="255" y="141"/>
                    </a:lnTo>
                    <a:lnTo>
                      <a:pt x="283" y="140"/>
                    </a:lnTo>
                    <a:lnTo>
                      <a:pt x="317" y="159"/>
                    </a:lnTo>
                    <a:lnTo>
                      <a:pt x="286" y="171"/>
                    </a:lnTo>
                    <a:lnTo>
                      <a:pt x="265" y="180"/>
                    </a:lnTo>
                    <a:lnTo>
                      <a:pt x="259" y="201"/>
                    </a:lnTo>
                    <a:lnTo>
                      <a:pt x="275" y="210"/>
                    </a:lnTo>
                    <a:lnTo>
                      <a:pt x="313" y="206"/>
                    </a:lnTo>
                    <a:lnTo>
                      <a:pt x="339" y="222"/>
                    </a:lnTo>
                    <a:lnTo>
                      <a:pt x="351" y="244"/>
                    </a:lnTo>
                    <a:lnTo>
                      <a:pt x="365" y="263"/>
                    </a:lnTo>
                    <a:lnTo>
                      <a:pt x="390" y="275"/>
                    </a:lnTo>
                    <a:lnTo>
                      <a:pt x="423" y="286"/>
                    </a:lnTo>
                    <a:lnTo>
                      <a:pt x="466" y="279"/>
                    </a:lnTo>
                    <a:lnTo>
                      <a:pt x="512" y="263"/>
                    </a:lnTo>
                    <a:lnTo>
                      <a:pt x="527" y="235"/>
                    </a:lnTo>
                    <a:lnTo>
                      <a:pt x="505" y="185"/>
                    </a:lnTo>
                    <a:lnTo>
                      <a:pt x="505" y="140"/>
                    </a:lnTo>
                    <a:lnTo>
                      <a:pt x="495" y="110"/>
                    </a:lnTo>
                    <a:lnTo>
                      <a:pt x="453" y="76"/>
                    </a:lnTo>
                    <a:lnTo>
                      <a:pt x="412" y="46"/>
                    </a:lnTo>
                    <a:lnTo>
                      <a:pt x="362" y="13"/>
                    </a:lnTo>
                    <a:lnTo>
                      <a:pt x="326" y="0"/>
                    </a:lnTo>
                    <a:lnTo>
                      <a:pt x="270" y="7"/>
                    </a:lnTo>
                    <a:lnTo>
                      <a:pt x="229" y="7"/>
                    </a:lnTo>
                    <a:lnTo>
                      <a:pt x="168" y="3"/>
                    </a:lnTo>
                    <a:lnTo>
                      <a:pt x="144" y="13"/>
                    </a:lnTo>
                    <a:lnTo>
                      <a:pt x="126" y="25"/>
                    </a:lnTo>
                    <a:lnTo>
                      <a:pt x="118" y="3"/>
                    </a:lnTo>
                    <a:lnTo>
                      <a:pt x="65" y="25"/>
                    </a:lnTo>
                    <a:lnTo>
                      <a:pt x="28" y="50"/>
                    </a:lnTo>
                    <a:lnTo>
                      <a:pt x="0" y="68"/>
                    </a:lnTo>
                    <a:lnTo>
                      <a:pt x="7" y="79"/>
                    </a:lnTo>
                    <a:lnTo>
                      <a:pt x="39" y="65"/>
                    </a:lnTo>
                    <a:lnTo>
                      <a:pt x="55" y="76"/>
                    </a:lnTo>
                    <a:lnTo>
                      <a:pt x="98" y="67"/>
                    </a:lnTo>
                    <a:lnTo>
                      <a:pt x="128" y="52"/>
                    </a:lnTo>
                    <a:lnTo>
                      <a:pt x="143" y="41"/>
                    </a:lnTo>
                    <a:close/>
                  </a:path>
                </a:pathLst>
              </a:custGeom>
              <a:solidFill>
                <a:srgbClr val="FFB5A8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>
                  <a:latin typeface="Century Gothic" pitchFamily="34" charset="0"/>
                  <a:cs typeface="Arial" charset="0"/>
                </a:endParaRPr>
              </a:p>
            </p:txBody>
          </p:sp>
          <p:sp>
            <p:nvSpPr>
              <p:cNvPr id="2197" name="Freeform 127"/>
              <p:cNvSpPr>
                <a:spLocks/>
              </p:cNvSpPr>
              <p:nvPr/>
            </p:nvSpPr>
            <p:spPr bwMode="auto">
              <a:xfrm>
                <a:off x="2962" y="3023"/>
                <a:ext cx="142" cy="115"/>
              </a:xfrm>
              <a:custGeom>
                <a:avLst/>
                <a:gdLst>
                  <a:gd name="T0" fmla="*/ 1 w 425"/>
                  <a:gd name="T1" fmla="*/ 3 h 343"/>
                  <a:gd name="T2" fmla="*/ 1 w 425"/>
                  <a:gd name="T3" fmla="*/ 3 h 343"/>
                  <a:gd name="T4" fmla="*/ 1 w 425"/>
                  <a:gd name="T5" fmla="*/ 3 h 343"/>
                  <a:gd name="T6" fmla="*/ 1 w 425"/>
                  <a:gd name="T7" fmla="*/ 3 h 343"/>
                  <a:gd name="T8" fmla="*/ 2 w 425"/>
                  <a:gd name="T9" fmla="*/ 3 h 343"/>
                  <a:gd name="T10" fmla="*/ 2 w 425"/>
                  <a:gd name="T11" fmla="*/ 3 h 343"/>
                  <a:gd name="T12" fmla="*/ 2 w 425"/>
                  <a:gd name="T13" fmla="*/ 4 h 343"/>
                  <a:gd name="T14" fmla="*/ 1 w 425"/>
                  <a:gd name="T15" fmla="*/ 4 h 343"/>
                  <a:gd name="T16" fmla="*/ 1 w 425"/>
                  <a:gd name="T17" fmla="*/ 4 h 343"/>
                  <a:gd name="T18" fmla="*/ 1 w 425"/>
                  <a:gd name="T19" fmla="*/ 4 h 343"/>
                  <a:gd name="T20" fmla="*/ 2 w 425"/>
                  <a:gd name="T21" fmla="*/ 4 h 343"/>
                  <a:gd name="T22" fmla="*/ 2 w 425"/>
                  <a:gd name="T23" fmla="*/ 4 h 343"/>
                  <a:gd name="T24" fmla="*/ 2 w 425"/>
                  <a:gd name="T25" fmla="*/ 4 h 343"/>
                  <a:gd name="T26" fmla="*/ 3 w 425"/>
                  <a:gd name="T27" fmla="*/ 4 h 343"/>
                  <a:gd name="T28" fmla="*/ 3 w 425"/>
                  <a:gd name="T29" fmla="*/ 4 h 343"/>
                  <a:gd name="T30" fmla="*/ 4 w 425"/>
                  <a:gd name="T31" fmla="*/ 4 h 343"/>
                  <a:gd name="T32" fmla="*/ 5 w 425"/>
                  <a:gd name="T33" fmla="*/ 4 h 343"/>
                  <a:gd name="T34" fmla="*/ 5 w 425"/>
                  <a:gd name="T35" fmla="*/ 3 h 343"/>
                  <a:gd name="T36" fmla="*/ 5 w 425"/>
                  <a:gd name="T37" fmla="*/ 3 h 343"/>
                  <a:gd name="T38" fmla="*/ 5 w 425"/>
                  <a:gd name="T39" fmla="*/ 2 h 343"/>
                  <a:gd name="T40" fmla="*/ 5 w 425"/>
                  <a:gd name="T41" fmla="*/ 2 h 343"/>
                  <a:gd name="T42" fmla="*/ 4 w 425"/>
                  <a:gd name="T43" fmla="*/ 1 h 343"/>
                  <a:gd name="T44" fmla="*/ 4 w 425"/>
                  <a:gd name="T45" fmla="*/ 1 h 343"/>
                  <a:gd name="T46" fmla="*/ 3 w 425"/>
                  <a:gd name="T47" fmla="*/ 0 h 343"/>
                  <a:gd name="T48" fmla="*/ 2 w 425"/>
                  <a:gd name="T49" fmla="*/ 0 h 343"/>
                  <a:gd name="T50" fmla="*/ 1 w 425"/>
                  <a:gd name="T51" fmla="*/ 0 h 343"/>
                  <a:gd name="T52" fmla="*/ 0 w 425"/>
                  <a:gd name="T53" fmla="*/ 0 h 343"/>
                  <a:gd name="T54" fmla="*/ 2 w 425"/>
                  <a:gd name="T55" fmla="*/ 0 h 343"/>
                  <a:gd name="T56" fmla="*/ 3 w 425"/>
                  <a:gd name="T57" fmla="*/ 0 h 343"/>
                  <a:gd name="T58" fmla="*/ 4 w 425"/>
                  <a:gd name="T59" fmla="*/ 1 h 343"/>
                  <a:gd name="T60" fmla="*/ 5 w 425"/>
                  <a:gd name="T61" fmla="*/ 1 h 343"/>
                  <a:gd name="T62" fmla="*/ 5 w 425"/>
                  <a:gd name="T63" fmla="*/ 2 h 343"/>
                  <a:gd name="T64" fmla="*/ 5 w 425"/>
                  <a:gd name="T65" fmla="*/ 3 h 343"/>
                  <a:gd name="T66" fmla="*/ 5 w 425"/>
                  <a:gd name="T67" fmla="*/ 4 h 343"/>
                  <a:gd name="T68" fmla="*/ 5 w 425"/>
                  <a:gd name="T69" fmla="*/ 4 h 343"/>
                  <a:gd name="T70" fmla="*/ 4 w 425"/>
                  <a:gd name="T71" fmla="*/ 4 h 343"/>
                  <a:gd name="T72" fmla="*/ 2 w 425"/>
                  <a:gd name="T73" fmla="*/ 4 h 343"/>
                  <a:gd name="T74" fmla="*/ 1 w 425"/>
                  <a:gd name="T75" fmla="*/ 4 h 343"/>
                  <a:gd name="T76" fmla="*/ 1 w 425"/>
                  <a:gd name="T77" fmla="*/ 4 h 343"/>
                  <a:gd name="T78" fmla="*/ 0 w 425"/>
                  <a:gd name="T79" fmla="*/ 3 h 343"/>
                  <a:gd name="T80" fmla="*/ 0 w 425"/>
                  <a:gd name="T81" fmla="*/ 3 h 343"/>
                  <a:gd name="T82" fmla="*/ 1 w 425"/>
                  <a:gd name="T83" fmla="*/ 3 h 343"/>
                  <a:gd name="T84" fmla="*/ 1 w 425"/>
                  <a:gd name="T85" fmla="*/ 3 h 343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w 425"/>
                  <a:gd name="T130" fmla="*/ 0 h 343"/>
                  <a:gd name="T131" fmla="*/ 425 w 425"/>
                  <a:gd name="T132" fmla="*/ 343 h 343"/>
                </a:gdLst>
                <a:ahLst/>
                <a:cxnLst>
                  <a:cxn ang="T86">
                    <a:pos x="T0" y="T1"/>
                  </a:cxn>
                  <a:cxn ang="T87">
                    <a:pos x="T2" y="T3"/>
                  </a:cxn>
                  <a:cxn ang="T88">
                    <a:pos x="T4" y="T5"/>
                  </a:cxn>
                  <a:cxn ang="T89">
                    <a:pos x="T6" y="T7"/>
                  </a:cxn>
                  <a:cxn ang="T90">
                    <a:pos x="T8" y="T9"/>
                  </a:cxn>
                  <a:cxn ang="T91">
                    <a:pos x="T10" y="T11"/>
                  </a:cxn>
                  <a:cxn ang="T92">
                    <a:pos x="T12" y="T13"/>
                  </a:cxn>
                  <a:cxn ang="T93">
                    <a:pos x="T14" y="T15"/>
                  </a:cxn>
                  <a:cxn ang="T94">
                    <a:pos x="T16" y="T17"/>
                  </a:cxn>
                  <a:cxn ang="T95">
                    <a:pos x="T18" y="T19"/>
                  </a:cxn>
                  <a:cxn ang="T96">
                    <a:pos x="T20" y="T21"/>
                  </a:cxn>
                  <a:cxn ang="T97">
                    <a:pos x="T22" y="T23"/>
                  </a:cxn>
                  <a:cxn ang="T98">
                    <a:pos x="T24" y="T25"/>
                  </a:cxn>
                  <a:cxn ang="T99">
                    <a:pos x="T26" y="T27"/>
                  </a:cxn>
                  <a:cxn ang="T100">
                    <a:pos x="T28" y="T29"/>
                  </a:cxn>
                  <a:cxn ang="T101">
                    <a:pos x="T30" y="T31"/>
                  </a:cxn>
                  <a:cxn ang="T102">
                    <a:pos x="T32" y="T33"/>
                  </a:cxn>
                  <a:cxn ang="T103">
                    <a:pos x="T34" y="T35"/>
                  </a:cxn>
                  <a:cxn ang="T104">
                    <a:pos x="T36" y="T37"/>
                  </a:cxn>
                  <a:cxn ang="T105">
                    <a:pos x="T38" y="T39"/>
                  </a:cxn>
                  <a:cxn ang="T106">
                    <a:pos x="T40" y="T41"/>
                  </a:cxn>
                  <a:cxn ang="T107">
                    <a:pos x="T42" y="T43"/>
                  </a:cxn>
                  <a:cxn ang="T108">
                    <a:pos x="T44" y="T45"/>
                  </a:cxn>
                  <a:cxn ang="T109">
                    <a:pos x="T46" y="T47"/>
                  </a:cxn>
                  <a:cxn ang="T110">
                    <a:pos x="T48" y="T49"/>
                  </a:cxn>
                  <a:cxn ang="T111">
                    <a:pos x="T50" y="T51"/>
                  </a:cxn>
                  <a:cxn ang="T112">
                    <a:pos x="T52" y="T53"/>
                  </a:cxn>
                  <a:cxn ang="T113">
                    <a:pos x="T54" y="T55"/>
                  </a:cxn>
                  <a:cxn ang="T114">
                    <a:pos x="T56" y="T57"/>
                  </a:cxn>
                  <a:cxn ang="T115">
                    <a:pos x="T58" y="T59"/>
                  </a:cxn>
                  <a:cxn ang="T116">
                    <a:pos x="T60" y="T61"/>
                  </a:cxn>
                  <a:cxn ang="T117">
                    <a:pos x="T62" y="T63"/>
                  </a:cxn>
                  <a:cxn ang="T118">
                    <a:pos x="T64" y="T65"/>
                  </a:cxn>
                  <a:cxn ang="T119">
                    <a:pos x="T66" y="T67"/>
                  </a:cxn>
                  <a:cxn ang="T120">
                    <a:pos x="T68" y="T69"/>
                  </a:cxn>
                  <a:cxn ang="T121">
                    <a:pos x="T70" y="T71"/>
                  </a:cxn>
                  <a:cxn ang="T122">
                    <a:pos x="T72" y="T73"/>
                  </a:cxn>
                  <a:cxn ang="T123">
                    <a:pos x="T74" y="T75"/>
                  </a:cxn>
                  <a:cxn ang="T124">
                    <a:pos x="T76" y="T77"/>
                  </a:cxn>
                  <a:cxn ang="T125">
                    <a:pos x="T78" y="T79"/>
                  </a:cxn>
                  <a:cxn ang="T126">
                    <a:pos x="T80" y="T81"/>
                  </a:cxn>
                  <a:cxn ang="T127">
                    <a:pos x="T82" y="T83"/>
                  </a:cxn>
                  <a:cxn ang="T128">
                    <a:pos x="T84" y="T85"/>
                  </a:cxn>
                </a:cxnLst>
                <a:rect l="T129" t="T130" r="T131" b="T132"/>
                <a:pathLst>
                  <a:path w="425" h="343">
                    <a:moveTo>
                      <a:pt x="44" y="225"/>
                    </a:moveTo>
                    <a:lnTo>
                      <a:pt x="57" y="252"/>
                    </a:lnTo>
                    <a:lnTo>
                      <a:pt x="84" y="261"/>
                    </a:lnTo>
                    <a:lnTo>
                      <a:pt x="103" y="252"/>
                    </a:lnTo>
                    <a:lnTo>
                      <a:pt x="146" y="256"/>
                    </a:lnTo>
                    <a:lnTo>
                      <a:pt x="192" y="267"/>
                    </a:lnTo>
                    <a:lnTo>
                      <a:pt x="128" y="279"/>
                    </a:lnTo>
                    <a:lnTo>
                      <a:pt x="109" y="286"/>
                    </a:lnTo>
                    <a:lnTo>
                      <a:pt x="100" y="305"/>
                    </a:lnTo>
                    <a:lnTo>
                      <a:pt x="120" y="317"/>
                    </a:lnTo>
                    <a:lnTo>
                      <a:pt x="146" y="312"/>
                    </a:lnTo>
                    <a:lnTo>
                      <a:pt x="164" y="324"/>
                    </a:lnTo>
                    <a:lnTo>
                      <a:pt x="197" y="317"/>
                    </a:lnTo>
                    <a:lnTo>
                      <a:pt x="233" y="328"/>
                    </a:lnTo>
                    <a:lnTo>
                      <a:pt x="257" y="317"/>
                    </a:lnTo>
                    <a:lnTo>
                      <a:pt x="304" y="324"/>
                    </a:lnTo>
                    <a:lnTo>
                      <a:pt x="389" y="291"/>
                    </a:lnTo>
                    <a:lnTo>
                      <a:pt x="404" y="269"/>
                    </a:lnTo>
                    <a:lnTo>
                      <a:pt x="371" y="215"/>
                    </a:lnTo>
                    <a:lnTo>
                      <a:pt x="379" y="170"/>
                    </a:lnTo>
                    <a:lnTo>
                      <a:pt x="381" y="137"/>
                    </a:lnTo>
                    <a:lnTo>
                      <a:pt x="355" y="97"/>
                    </a:lnTo>
                    <a:lnTo>
                      <a:pt x="308" y="82"/>
                    </a:lnTo>
                    <a:lnTo>
                      <a:pt x="237" y="37"/>
                    </a:lnTo>
                    <a:lnTo>
                      <a:pt x="191" y="19"/>
                    </a:lnTo>
                    <a:lnTo>
                      <a:pt x="78" y="25"/>
                    </a:lnTo>
                    <a:lnTo>
                      <a:pt x="0" y="15"/>
                    </a:lnTo>
                    <a:lnTo>
                      <a:pt x="200" y="0"/>
                    </a:lnTo>
                    <a:lnTo>
                      <a:pt x="265" y="39"/>
                    </a:lnTo>
                    <a:lnTo>
                      <a:pt x="357" y="76"/>
                    </a:lnTo>
                    <a:lnTo>
                      <a:pt x="401" y="119"/>
                    </a:lnTo>
                    <a:lnTo>
                      <a:pt x="414" y="165"/>
                    </a:lnTo>
                    <a:lnTo>
                      <a:pt x="393" y="204"/>
                    </a:lnTo>
                    <a:lnTo>
                      <a:pt x="425" y="285"/>
                    </a:lnTo>
                    <a:lnTo>
                      <a:pt x="386" y="309"/>
                    </a:lnTo>
                    <a:lnTo>
                      <a:pt x="308" y="341"/>
                    </a:lnTo>
                    <a:lnTo>
                      <a:pt x="201" y="343"/>
                    </a:lnTo>
                    <a:lnTo>
                      <a:pt x="87" y="329"/>
                    </a:lnTo>
                    <a:lnTo>
                      <a:pt x="75" y="283"/>
                    </a:lnTo>
                    <a:lnTo>
                      <a:pt x="37" y="267"/>
                    </a:lnTo>
                    <a:lnTo>
                      <a:pt x="27" y="222"/>
                    </a:lnTo>
                    <a:lnTo>
                      <a:pt x="44" y="225"/>
                    </a:lnTo>
                    <a:close/>
                  </a:path>
                </a:pathLst>
              </a:custGeom>
              <a:solidFill>
                <a:srgbClr val="E08477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>
                  <a:latin typeface="Century Gothic" pitchFamily="34" charset="0"/>
                  <a:cs typeface="Arial" charset="0"/>
                </a:endParaRPr>
              </a:p>
            </p:txBody>
          </p:sp>
          <p:sp>
            <p:nvSpPr>
              <p:cNvPr id="2198" name="Freeform 128"/>
              <p:cNvSpPr>
                <a:spLocks/>
              </p:cNvSpPr>
              <p:nvPr/>
            </p:nvSpPr>
            <p:spPr bwMode="auto">
              <a:xfrm>
                <a:off x="2914" y="3058"/>
                <a:ext cx="18" cy="10"/>
              </a:xfrm>
              <a:custGeom>
                <a:avLst/>
                <a:gdLst>
                  <a:gd name="T0" fmla="*/ 0 w 53"/>
                  <a:gd name="T1" fmla="*/ 0 h 30"/>
                  <a:gd name="T2" fmla="*/ 0 w 53"/>
                  <a:gd name="T3" fmla="*/ 0 h 30"/>
                  <a:gd name="T4" fmla="*/ 1 w 53"/>
                  <a:gd name="T5" fmla="*/ 0 h 30"/>
                  <a:gd name="T6" fmla="*/ 1 w 53"/>
                  <a:gd name="T7" fmla="*/ 0 h 30"/>
                  <a:gd name="T8" fmla="*/ 0 w 53"/>
                  <a:gd name="T9" fmla="*/ 0 h 30"/>
                  <a:gd name="T10" fmla="*/ 0 w 53"/>
                  <a:gd name="T11" fmla="*/ 0 h 30"/>
                  <a:gd name="T12" fmla="*/ 0 w 53"/>
                  <a:gd name="T13" fmla="*/ 0 h 30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53"/>
                  <a:gd name="T22" fmla="*/ 0 h 30"/>
                  <a:gd name="T23" fmla="*/ 53 w 53"/>
                  <a:gd name="T24" fmla="*/ 30 h 30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53" h="30">
                    <a:moveTo>
                      <a:pt x="0" y="15"/>
                    </a:moveTo>
                    <a:lnTo>
                      <a:pt x="16" y="11"/>
                    </a:lnTo>
                    <a:lnTo>
                      <a:pt x="53" y="0"/>
                    </a:lnTo>
                    <a:lnTo>
                      <a:pt x="40" y="20"/>
                    </a:lnTo>
                    <a:lnTo>
                      <a:pt x="18" y="30"/>
                    </a:lnTo>
                    <a:lnTo>
                      <a:pt x="0" y="15"/>
                    </a:lnTo>
                    <a:close/>
                  </a:path>
                </a:pathLst>
              </a:custGeom>
              <a:solidFill>
                <a:srgbClr val="E08477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>
                  <a:latin typeface="Century Gothic" pitchFamily="34" charset="0"/>
                  <a:cs typeface="Arial" charset="0"/>
                </a:endParaRPr>
              </a:p>
            </p:txBody>
          </p:sp>
          <p:sp>
            <p:nvSpPr>
              <p:cNvPr id="2199" name="Freeform 129"/>
              <p:cNvSpPr>
                <a:spLocks/>
              </p:cNvSpPr>
              <p:nvPr/>
            </p:nvSpPr>
            <p:spPr bwMode="auto">
              <a:xfrm>
                <a:off x="2923" y="3058"/>
                <a:ext cx="74" cy="40"/>
              </a:xfrm>
              <a:custGeom>
                <a:avLst/>
                <a:gdLst>
                  <a:gd name="T0" fmla="*/ 2 w 223"/>
                  <a:gd name="T1" fmla="*/ 0 h 121"/>
                  <a:gd name="T2" fmla="*/ 2 w 223"/>
                  <a:gd name="T3" fmla="*/ 0 h 121"/>
                  <a:gd name="T4" fmla="*/ 2 w 223"/>
                  <a:gd name="T5" fmla="*/ 1 h 121"/>
                  <a:gd name="T6" fmla="*/ 1 w 223"/>
                  <a:gd name="T7" fmla="*/ 1 h 121"/>
                  <a:gd name="T8" fmla="*/ 1 w 223"/>
                  <a:gd name="T9" fmla="*/ 1 h 121"/>
                  <a:gd name="T10" fmla="*/ 0 w 223"/>
                  <a:gd name="T11" fmla="*/ 1 h 121"/>
                  <a:gd name="T12" fmla="*/ 0 w 223"/>
                  <a:gd name="T13" fmla="*/ 1 h 121"/>
                  <a:gd name="T14" fmla="*/ 0 w 223"/>
                  <a:gd name="T15" fmla="*/ 1 h 121"/>
                  <a:gd name="T16" fmla="*/ 0 w 223"/>
                  <a:gd name="T17" fmla="*/ 1 h 121"/>
                  <a:gd name="T18" fmla="*/ 1 w 223"/>
                  <a:gd name="T19" fmla="*/ 1 h 121"/>
                  <a:gd name="T20" fmla="*/ 2 w 223"/>
                  <a:gd name="T21" fmla="*/ 0 h 121"/>
                  <a:gd name="T22" fmla="*/ 3 w 223"/>
                  <a:gd name="T23" fmla="*/ 0 h 121"/>
                  <a:gd name="T24" fmla="*/ 2 w 223"/>
                  <a:gd name="T25" fmla="*/ 0 h 121"/>
                  <a:gd name="T26" fmla="*/ 2 w 223"/>
                  <a:gd name="T27" fmla="*/ 0 h 121"/>
                  <a:gd name="T28" fmla="*/ 2 w 223"/>
                  <a:gd name="T29" fmla="*/ 0 h 121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223"/>
                  <a:gd name="T46" fmla="*/ 0 h 121"/>
                  <a:gd name="T47" fmla="*/ 223 w 223"/>
                  <a:gd name="T48" fmla="*/ 121 h 121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223" h="121">
                    <a:moveTo>
                      <a:pt x="191" y="13"/>
                    </a:moveTo>
                    <a:lnTo>
                      <a:pt x="139" y="27"/>
                    </a:lnTo>
                    <a:lnTo>
                      <a:pt x="124" y="49"/>
                    </a:lnTo>
                    <a:lnTo>
                      <a:pt x="95" y="58"/>
                    </a:lnTo>
                    <a:lnTo>
                      <a:pt x="67" y="58"/>
                    </a:lnTo>
                    <a:lnTo>
                      <a:pt x="28" y="81"/>
                    </a:lnTo>
                    <a:lnTo>
                      <a:pt x="18" y="121"/>
                    </a:lnTo>
                    <a:lnTo>
                      <a:pt x="0" y="107"/>
                    </a:lnTo>
                    <a:lnTo>
                      <a:pt x="3" y="76"/>
                    </a:lnTo>
                    <a:lnTo>
                      <a:pt x="60" y="41"/>
                    </a:lnTo>
                    <a:lnTo>
                      <a:pt x="143" y="15"/>
                    </a:lnTo>
                    <a:lnTo>
                      <a:pt x="223" y="0"/>
                    </a:lnTo>
                    <a:lnTo>
                      <a:pt x="182" y="19"/>
                    </a:lnTo>
                    <a:lnTo>
                      <a:pt x="191" y="13"/>
                    </a:lnTo>
                    <a:close/>
                  </a:path>
                </a:pathLst>
              </a:custGeom>
              <a:solidFill>
                <a:srgbClr val="E08477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>
                  <a:latin typeface="Century Gothic" pitchFamily="34" charset="0"/>
                  <a:cs typeface="Arial" charset="0"/>
                </a:endParaRPr>
              </a:p>
            </p:txBody>
          </p:sp>
          <p:sp>
            <p:nvSpPr>
              <p:cNvPr id="2200" name="Freeform 130"/>
              <p:cNvSpPr>
                <a:spLocks/>
              </p:cNvSpPr>
              <p:nvPr/>
            </p:nvSpPr>
            <p:spPr bwMode="auto">
              <a:xfrm>
                <a:off x="2965" y="3036"/>
                <a:ext cx="127" cy="92"/>
              </a:xfrm>
              <a:custGeom>
                <a:avLst/>
                <a:gdLst>
                  <a:gd name="T0" fmla="*/ 0 w 379"/>
                  <a:gd name="T1" fmla="*/ 0 h 276"/>
                  <a:gd name="T2" fmla="*/ 0 w 379"/>
                  <a:gd name="T3" fmla="*/ 0 h 276"/>
                  <a:gd name="T4" fmla="*/ 1 w 379"/>
                  <a:gd name="T5" fmla="*/ 0 h 276"/>
                  <a:gd name="T6" fmla="*/ 2 w 379"/>
                  <a:gd name="T7" fmla="*/ 0 h 276"/>
                  <a:gd name="T8" fmla="*/ 2 w 379"/>
                  <a:gd name="T9" fmla="*/ 0 h 276"/>
                  <a:gd name="T10" fmla="*/ 3 w 379"/>
                  <a:gd name="T11" fmla="*/ 0 h 276"/>
                  <a:gd name="T12" fmla="*/ 3 w 379"/>
                  <a:gd name="T13" fmla="*/ 0 h 276"/>
                  <a:gd name="T14" fmla="*/ 3 w 379"/>
                  <a:gd name="T15" fmla="*/ 0 h 276"/>
                  <a:gd name="T16" fmla="*/ 3 w 379"/>
                  <a:gd name="T17" fmla="*/ 1 h 276"/>
                  <a:gd name="T18" fmla="*/ 4 w 379"/>
                  <a:gd name="T19" fmla="*/ 1 h 276"/>
                  <a:gd name="T20" fmla="*/ 4 w 379"/>
                  <a:gd name="T21" fmla="*/ 1 h 276"/>
                  <a:gd name="T22" fmla="*/ 4 w 379"/>
                  <a:gd name="T23" fmla="*/ 2 h 276"/>
                  <a:gd name="T24" fmla="*/ 4 w 379"/>
                  <a:gd name="T25" fmla="*/ 2 h 276"/>
                  <a:gd name="T26" fmla="*/ 4 w 379"/>
                  <a:gd name="T27" fmla="*/ 2 h 276"/>
                  <a:gd name="T28" fmla="*/ 5 w 379"/>
                  <a:gd name="T29" fmla="*/ 2 h 276"/>
                  <a:gd name="T30" fmla="*/ 5 w 379"/>
                  <a:gd name="T31" fmla="*/ 3 h 276"/>
                  <a:gd name="T32" fmla="*/ 5 w 379"/>
                  <a:gd name="T33" fmla="*/ 3 h 276"/>
                  <a:gd name="T34" fmla="*/ 4 w 379"/>
                  <a:gd name="T35" fmla="*/ 3 h 276"/>
                  <a:gd name="T36" fmla="*/ 4 w 379"/>
                  <a:gd name="T37" fmla="*/ 3 h 276"/>
                  <a:gd name="T38" fmla="*/ 4 w 379"/>
                  <a:gd name="T39" fmla="*/ 3 h 276"/>
                  <a:gd name="T40" fmla="*/ 4 w 379"/>
                  <a:gd name="T41" fmla="*/ 3 h 276"/>
                  <a:gd name="T42" fmla="*/ 3 w 379"/>
                  <a:gd name="T43" fmla="*/ 3 h 276"/>
                  <a:gd name="T44" fmla="*/ 3 w 379"/>
                  <a:gd name="T45" fmla="*/ 3 h 276"/>
                  <a:gd name="T46" fmla="*/ 3 w 379"/>
                  <a:gd name="T47" fmla="*/ 3 h 276"/>
                  <a:gd name="T48" fmla="*/ 3 w 379"/>
                  <a:gd name="T49" fmla="*/ 3 h 276"/>
                  <a:gd name="T50" fmla="*/ 3 w 379"/>
                  <a:gd name="T51" fmla="*/ 3 h 276"/>
                  <a:gd name="T52" fmla="*/ 3 w 379"/>
                  <a:gd name="T53" fmla="*/ 2 h 276"/>
                  <a:gd name="T54" fmla="*/ 3 w 379"/>
                  <a:gd name="T55" fmla="*/ 2 h 276"/>
                  <a:gd name="T56" fmla="*/ 3 w 379"/>
                  <a:gd name="T57" fmla="*/ 2 h 276"/>
                  <a:gd name="T58" fmla="*/ 3 w 379"/>
                  <a:gd name="T59" fmla="*/ 2 h 276"/>
                  <a:gd name="T60" fmla="*/ 2 w 379"/>
                  <a:gd name="T61" fmla="*/ 2 h 276"/>
                  <a:gd name="T62" fmla="*/ 2 w 379"/>
                  <a:gd name="T63" fmla="*/ 1 h 276"/>
                  <a:gd name="T64" fmla="*/ 2 w 379"/>
                  <a:gd name="T65" fmla="*/ 1 h 276"/>
                  <a:gd name="T66" fmla="*/ 2 w 379"/>
                  <a:gd name="T67" fmla="*/ 1 h 276"/>
                  <a:gd name="T68" fmla="*/ 3 w 379"/>
                  <a:gd name="T69" fmla="*/ 1 h 276"/>
                  <a:gd name="T70" fmla="*/ 3 w 379"/>
                  <a:gd name="T71" fmla="*/ 1 h 276"/>
                  <a:gd name="T72" fmla="*/ 3 w 379"/>
                  <a:gd name="T73" fmla="*/ 1 h 276"/>
                  <a:gd name="T74" fmla="*/ 2 w 379"/>
                  <a:gd name="T75" fmla="*/ 1 h 276"/>
                  <a:gd name="T76" fmla="*/ 2 w 379"/>
                  <a:gd name="T77" fmla="*/ 1 h 276"/>
                  <a:gd name="T78" fmla="*/ 1 w 379"/>
                  <a:gd name="T79" fmla="*/ 1 h 276"/>
                  <a:gd name="T80" fmla="*/ 1 w 379"/>
                  <a:gd name="T81" fmla="*/ 1 h 276"/>
                  <a:gd name="T82" fmla="*/ 0 w 379"/>
                  <a:gd name="T83" fmla="*/ 0 h 276"/>
                  <a:gd name="T84" fmla="*/ 0 w 379"/>
                  <a:gd name="T85" fmla="*/ 0 h 276"/>
                  <a:gd name="T86" fmla="*/ 0 w 379"/>
                  <a:gd name="T87" fmla="*/ 0 h 27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w 379"/>
                  <a:gd name="T133" fmla="*/ 0 h 276"/>
                  <a:gd name="T134" fmla="*/ 379 w 379"/>
                  <a:gd name="T135" fmla="*/ 276 h 276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T132" t="T133" r="T134" b="T135"/>
                <a:pathLst>
                  <a:path w="379" h="276">
                    <a:moveTo>
                      <a:pt x="0" y="18"/>
                    </a:moveTo>
                    <a:lnTo>
                      <a:pt x="24" y="0"/>
                    </a:lnTo>
                    <a:lnTo>
                      <a:pt x="55" y="3"/>
                    </a:lnTo>
                    <a:lnTo>
                      <a:pt x="142" y="6"/>
                    </a:lnTo>
                    <a:lnTo>
                      <a:pt x="185" y="0"/>
                    </a:lnTo>
                    <a:lnTo>
                      <a:pt x="203" y="9"/>
                    </a:lnTo>
                    <a:lnTo>
                      <a:pt x="216" y="24"/>
                    </a:lnTo>
                    <a:lnTo>
                      <a:pt x="237" y="31"/>
                    </a:lnTo>
                    <a:lnTo>
                      <a:pt x="255" y="55"/>
                    </a:lnTo>
                    <a:lnTo>
                      <a:pt x="291" y="75"/>
                    </a:lnTo>
                    <a:lnTo>
                      <a:pt x="329" y="97"/>
                    </a:lnTo>
                    <a:lnTo>
                      <a:pt x="340" y="130"/>
                    </a:lnTo>
                    <a:lnTo>
                      <a:pt x="355" y="142"/>
                    </a:lnTo>
                    <a:lnTo>
                      <a:pt x="356" y="173"/>
                    </a:lnTo>
                    <a:lnTo>
                      <a:pt x="368" y="200"/>
                    </a:lnTo>
                    <a:lnTo>
                      <a:pt x="379" y="218"/>
                    </a:lnTo>
                    <a:lnTo>
                      <a:pt x="377" y="236"/>
                    </a:lnTo>
                    <a:lnTo>
                      <a:pt x="358" y="248"/>
                    </a:lnTo>
                    <a:lnTo>
                      <a:pt x="335" y="263"/>
                    </a:lnTo>
                    <a:lnTo>
                      <a:pt x="313" y="275"/>
                    </a:lnTo>
                    <a:lnTo>
                      <a:pt x="289" y="276"/>
                    </a:lnTo>
                    <a:lnTo>
                      <a:pt x="270" y="276"/>
                    </a:lnTo>
                    <a:lnTo>
                      <a:pt x="244" y="260"/>
                    </a:lnTo>
                    <a:lnTo>
                      <a:pt x="222" y="251"/>
                    </a:lnTo>
                    <a:lnTo>
                      <a:pt x="213" y="232"/>
                    </a:lnTo>
                    <a:lnTo>
                      <a:pt x="213" y="216"/>
                    </a:lnTo>
                    <a:lnTo>
                      <a:pt x="222" y="197"/>
                    </a:lnTo>
                    <a:lnTo>
                      <a:pt x="216" y="184"/>
                    </a:lnTo>
                    <a:lnTo>
                      <a:pt x="204" y="166"/>
                    </a:lnTo>
                    <a:lnTo>
                      <a:pt x="204" y="147"/>
                    </a:lnTo>
                    <a:lnTo>
                      <a:pt x="159" y="126"/>
                    </a:lnTo>
                    <a:lnTo>
                      <a:pt x="197" y="119"/>
                    </a:lnTo>
                    <a:lnTo>
                      <a:pt x="195" y="102"/>
                    </a:lnTo>
                    <a:lnTo>
                      <a:pt x="195" y="87"/>
                    </a:lnTo>
                    <a:lnTo>
                      <a:pt x="203" y="70"/>
                    </a:lnTo>
                    <a:lnTo>
                      <a:pt x="216" y="61"/>
                    </a:lnTo>
                    <a:lnTo>
                      <a:pt x="215" y="48"/>
                    </a:lnTo>
                    <a:lnTo>
                      <a:pt x="195" y="46"/>
                    </a:lnTo>
                    <a:lnTo>
                      <a:pt x="158" y="52"/>
                    </a:lnTo>
                    <a:lnTo>
                      <a:pt x="106" y="43"/>
                    </a:lnTo>
                    <a:lnTo>
                      <a:pt x="43" y="42"/>
                    </a:lnTo>
                    <a:lnTo>
                      <a:pt x="11" y="36"/>
                    </a:lnTo>
                    <a:lnTo>
                      <a:pt x="0" y="18"/>
                    </a:lnTo>
                    <a:close/>
                  </a:path>
                </a:pathLst>
              </a:custGeom>
              <a:solidFill>
                <a:srgbClr val="FFC4B8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>
                  <a:latin typeface="Century Gothic" pitchFamily="34" charset="0"/>
                  <a:cs typeface="Arial" charset="0"/>
                </a:endParaRPr>
              </a:p>
            </p:txBody>
          </p:sp>
          <p:sp>
            <p:nvSpPr>
              <p:cNvPr id="2201" name="Freeform 131"/>
              <p:cNvSpPr>
                <a:spLocks/>
              </p:cNvSpPr>
              <p:nvPr/>
            </p:nvSpPr>
            <p:spPr bwMode="auto">
              <a:xfrm>
                <a:off x="2722" y="2873"/>
                <a:ext cx="130" cy="124"/>
              </a:xfrm>
              <a:custGeom>
                <a:avLst/>
                <a:gdLst>
                  <a:gd name="T0" fmla="*/ 0 w 390"/>
                  <a:gd name="T1" fmla="*/ 5 h 372"/>
                  <a:gd name="T2" fmla="*/ 3 w 390"/>
                  <a:gd name="T3" fmla="*/ 4 h 372"/>
                  <a:gd name="T4" fmla="*/ 4 w 390"/>
                  <a:gd name="T5" fmla="*/ 2 h 372"/>
                  <a:gd name="T6" fmla="*/ 5 w 390"/>
                  <a:gd name="T7" fmla="*/ 1 h 372"/>
                  <a:gd name="T8" fmla="*/ 5 w 390"/>
                  <a:gd name="T9" fmla="*/ 0 h 372"/>
                  <a:gd name="T10" fmla="*/ 4 w 390"/>
                  <a:gd name="T11" fmla="*/ 0 h 372"/>
                  <a:gd name="T12" fmla="*/ 3 w 390"/>
                  <a:gd name="T13" fmla="*/ 0 h 372"/>
                  <a:gd name="T14" fmla="*/ 1 w 390"/>
                  <a:gd name="T15" fmla="*/ 3 h 372"/>
                  <a:gd name="T16" fmla="*/ 0 w 390"/>
                  <a:gd name="T17" fmla="*/ 4 h 372"/>
                  <a:gd name="T18" fmla="*/ 0 w 390"/>
                  <a:gd name="T19" fmla="*/ 5 h 372"/>
                  <a:gd name="T20" fmla="*/ 0 w 390"/>
                  <a:gd name="T21" fmla="*/ 5 h 372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390"/>
                  <a:gd name="T34" fmla="*/ 0 h 372"/>
                  <a:gd name="T35" fmla="*/ 390 w 390"/>
                  <a:gd name="T36" fmla="*/ 372 h 372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390" h="372">
                    <a:moveTo>
                      <a:pt x="15" y="372"/>
                    </a:moveTo>
                    <a:lnTo>
                      <a:pt x="256" y="284"/>
                    </a:lnTo>
                    <a:lnTo>
                      <a:pt x="310" y="201"/>
                    </a:lnTo>
                    <a:lnTo>
                      <a:pt x="373" y="102"/>
                    </a:lnTo>
                    <a:lnTo>
                      <a:pt x="390" y="38"/>
                    </a:lnTo>
                    <a:lnTo>
                      <a:pt x="322" y="0"/>
                    </a:lnTo>
                    <a:lnTo>
                      <a:pt x="240" y="38"/>
                    </a:lnTo>
                    <a:lnTo>
                      <a:pt x="47" y="224"/>
                    </a:lnTo>
                    <a:lnTo>
                      <a:pt x="0" y="332"/>
                    </a:lnTo>
                    <a:lnTo>
                      <a:pt x="15" y="372"/>
                    </a:lnTo>
                    <a:close/>
                  </a:path>
                </a:pathLst>
              </a:custGeom>
              <a:solidFill>
                <a:srgbClr val="E08477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>
                  <a:latin typeface="Century Gothic" pitchFamily="34" charset="0"/>
                  <a:cs typeface="Arial" charset="0"/>
                </a:endParaRPr>
              </a:p>
            </p:txBody>
          </p:sp>
          <p:sp>
            <p:nvSpPr>
              <p:cNvPr id="2202" name="Freeform 132"/>
              <p:cNvSpPr>
                <a:spLocks/>
              </p:cNvSpPr>
              <p:nvPr/>
            </p:nvSpPr>
            <p:spPr bwMode="auto">
              <a:xfrm>
                <a:off x="2732" y="2907"/>
                <a:ext cx="112" cy="83"/>
              </a:xfrm>
              <a:custGeom>
                <a:avLst/>
                <a:gdLst>
                  <a:gd name="T0" fmla="*/ 0 w 334"/>
                  <a:gd name="T1" fmla="*/ 3 h 250"/>
                  <a:gd name="T2" fmla="*/ 1 w 334"/>
                  <a:gd name="T3" fmla="*/ 2 h 250"/>
                  <a:gd name="T4" fmla="*/ 1 w 334"/>
                  <a:gd name="T5" fmla="*/ 2 h 250"/>
                  <a:gd name="T6" fmla="*/ 1 w 334"/>
                  <a:gd name="T7" fmla="*/ 2 h 250"/>
                  <a:gd name="T8" fmla="*/ 1 w 334"/>
                  <a:gd name="T9" fmla="*/ 2 h 250"/>
                  <a:gd name="T10" fmla="*/ 2 w 334"/>
                  <a:gd name="T11" fmla="*/ 2 h 250"/>
                  <a:gd name="T12" fmla="*/ 2 w 334"/>
                  <a:gd name="T13" fmla="*/ 2 h 250"/>
                  <a:gd name="T14" fmla="*/ 2 w 334"/>
                  <a:gd name="T15" fmla="*/ 2 h 250"/>
                  <a:gd name="T16" fmla="*/ 3 w 334"/>
                  <a:gd name="T17" fmla="*/ 2 h 250"/>
                  <a:gd name="T18" fmla="*/ 3 w 334"/>
                  <a:gd name="T19" fmla="*/ 2 h 250"/>
                  <a:gd name="T20" fmla="*/ 3 w 334"/>
                  <a:gd name="T21" fmla="*/ 1 h 250"/>
                  <a:gd name="T22" fmla="*/ 4 w 334"/>
                  <a:gd name="T23" fmla="*/ 0 h 250"/>
                  <a:gd name="T24" fmla="*/ 4 w 334"/>
                  <a:gd name="T25" fmla="*/ 0 h 250"/>
                  <a:gd name="T26" fmla="*/ 3 w 334"/>
                  <a:gd name="T27" fmla="*/ 1 h 250"/>
                  <a:gd name="T28" fmla="*/ 3 w 334"/>
                  <a:gd name="T29" fmla="*/ 2 h 250"/>
                  <a:gd name="T30" fmla="*/ 3 w 334"/>
                  <a:gd name="T31" fmla="*/ 2 h 250"/>
                  <a:gd name="T32" fmla="*/ 2 w 334"/>
                  <a:gd name="T33" fmla="*/ 3 h 250"/>
                  <a:gd name="T34" fmla="*/ 2 w 334"/>
                  <a:gd name="T35" fmla="*/ 2 h 250"/>
                  <a:gd name="T36" fmla="*/ 1 w 334"/>
                  <a:gd name="T37" fmla="*/ 2 h 250"/>
                  <a:gd name="T38" fmla="*/ 1 w 334"/>
                  <a:gd name="T39" fmla="*/ 3 h 250"/>
                  <a:gd name="T40" fmla="*/ 1 w 334"/>
                  <a:gd name="T41" fmla="*/ 2 h 250"/>
                  <a:gd name="T42" fmla="*/ 1 w 334"/>
                  <a:gd name="T43" fmla="*/ 3 h 250"/>
                  <a:gd name="T44" fmla="*/ 1 w 334"/>
                  <a:gd name="T45" fmla="*/ 3 h 250"/>
                  <a:gd name="T46" fmla="*/ 0 w 334"/>
                  <a:gd name="T47" fmla="*/ 3 h 250"/>
                  <a:gd name="T48" fmla="*/ 0 w 334"/>
                  <a:gd name="T49" fmla="*/ 3 h 250"/>
                  <a:gd name="T50" fmla="*/ 0 w 334"/>
                  <a:gd name="T51" fmla="*/ 3 h 250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w 334"/>
                  <a:gd name="T79" fmla="*/ 0 h 250"/>
                  <a:gd name="T80" fmla="*/ 334 w 334"/>
                  <a:gd name="T81" fmla="*/ 250 h 250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T78" t="T79" r="T80" b="T81"/>
                <a:pathLst>
                  <a:path w="334" h="250">
                    <a:moveTo>
                      <a:pt x="8" y="224"/>
                    </a:moveTo>
                    <a:lnTo>
                      <a:pt x="77" y="142"/>
                    </a:lnTo>
                    <a:lnTo>
                      <a:pt x="74" y="167"/>
                    </a:lnTo>
                    <a:lnTo>
                      <a:pt x="90" y="164"/>
                    </a:lnTo>
                    <a:lnTo>
                      <a:pt x="105" y="172"/>
                    </a:lnTo>
                    <a:lnTo>
                      <a:pt x="128" y="172"/>
                    </a:lnTo>
                    <a:lnTo>
                      <a:pt x="138" y="193"/>
                    </a:lnTo>
                    <a:lnTo>
                      <a:pt x="177" y="179"/>
                    </a:lnTo>
                    <a:lnTo>
                      <a:pt x="225" y="167"/>
                    </a:lnTo>
                    <a:lnTo>
                      <a:pt x="237" y="123"/>
                    </a:lnTo>
                    <a:lnTo>
                      <a:pt x="260" y="103"/>
                    </a:lnTo>
                    <a:lnTo>
                      <a:pt x="295" y="19"/>
                    </a:lnTo>
                    <a:lnTo>
                      <a:pt x="334" y="0"/>
                    </a:lnTo>
                    <a:lnTo>
                      <a:pt x="270" y="119"/>
                    </a:lnTo>
                    <a:lnTo>
                      <a:pt x="249" y="144"/>
                    </a:lnTo>
                    <a:lnTo>
                      <a:pt x="240" y="176"/>
                    </a:lnTo>
                    <a:lnTo>
                      <a:pt x="131" y="214"/>
                    </a:lnTo>
                    <a:lnTo>
                      <a:pt x="124" y="193"/>
                    </a:lnTo>
                    <a:lnTo>
                      <a:pt x="100" y="196"/>
                    </a:lnTo>
                    <a:lnTo>
                      <a:pt x="77" y="222"/>
                    </a:lnTo>
                    <a:lnTo>
                      <a:pt x="74" y="184"/>
                    </a:lnTo>
                    <a:lnTo>
                      <a:pt x="44" y="210"/>
                    </a:lnTo>
                    <a:lnTo>
                      <a:pt x="51" y="229"/>
                    </a:lnTo>
                    <a:lnTo>
                      <a:pt x="0" y="250"/>
                    </a:lnTo>
                    <a:lnTo>
                      <a:pt x="8" y="224"/>
                    </a:lnTo>
                    <a:close/>
                  </a:path>
                </a:pathLst>
              </a:custGeom>
              <a:solidFill>
                <a:srgbClr val="C7695C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>
                  <a:latin typeface="Century Gothic" pitchFamily="34" charset="0"/>
                  <a:cs typeface="Arial" charset="0"/>
                </a:endParaRPr>
              </a:p>
            </p:txBody>
          </p:sp>
          <p:sp>
            <p:nvSpPr>
              <p:cNvPr id="2203" name="Freeform 133"/>
              <p:cNvSpPr>
                <a:spLocks/>
              </p:cNvSpPr>
              <p:nvPr/>
            </p:nvSpPr>
            <p:spPr bwMode="auto">
              <a:xfrm>
                <a:off x="2734" y="2894"/>
                <a:ext cx="103" cy="75"/>
              </a:xfrm>
              <a:custGeom>
                <a:avLst/>
                <a:gdLst>
                  <a:gd name="T0" fmla="*/ 1 w 310"/>
                  <a:gd name="T1" fmla="*/ 2 h 227"/>
                  <a:gd name="T2" fmla="*/ 1 w 310"/>
                  <a:gd name="T3" fmla="*/ 2 h 227"/>
                  <a:gd name="T4" fmla="*/ 1 w 310"/>
                  <a:gd name="T5" fmla="*/ 2 h 227"/>
                  <a:gd name="T6" fmla="*/ 1 w 310"/>
                  <a:gd name="T7" fmla="*/ 2 h 227"/>
                  <a:gd name="T8" fmla="*/ 1 w 310"/>
                  <a:gd name="T9" fmla="*/ 2 h 227"/>
                  <a:gd name="T10" fmla="*/ 1 w 310"/>
                  <a:gd name="T11" fmla="*/ 3 h 227"/>
                  <a:gd name="T12" fmla="*/ 2 w 310"/>
                  <a:gd name="T13" fmla="*/ 3 h 227"/>
                  <a:gd name="T14" fmla="*/ 2 w 310"/>
                  <a:gd name="T15" fmla="*/ 3 h 227"/>
                  <a:gd name="T16" fmla="*/ 2 w 310"/>
                  <a:gd name="T17" fmla="*/ 3 h 227"/>
                  <a:gd name="T18" fmla="*/ 2 w 310"/>
                  <a:gd name="T19" fmla="*/ 2 h 227"/>
                  <a:gd name="T20" fmla="*/ 2 w 310"/>
                  <a:gd name="T21" fmla="*/ 2 h 227"/>
                  <a:gd name="T22" fmla="*/ 2 w 310"/>
                  <a:gd name="T23" fmla="*/ 1 h 227"/>
                  <a:gd name="T24" fmla="*/ 2 w 310"/>
                  <a:gd name="T25" fmla="*/ 2 h 227"/>
                  <a:gd name="T26" fmla="*/ 3 w 310"/>
                  <a:gd name="T27" fmla="*/ 2 h 227"/>
                  <a:gd name="T28" fmla="*/ 3 w 310"/>
                  <a:gd name="T29" fmla="*/ 1 h 227"/>
                  <a:gd name="T30" fmla="*/ 3 w 310"/>
                  <a:gd name="T31" fmla="*/ 1 h 227"/>
                  <a:gd name="T32" fmla="*/ 3 w 310"/>
                  <a:gd name="T33" fmla="*/ 1 h 227"/>
                  <a:gd name="T34" fmla="*/ 4 w 310"/>
                  <a:gd name="T35" fmla="*/ 1 h 227"/>
                  <a:gd name="T36" fmla="*/ 4 w 310"/>
                  <a:gd name="T37" fmla="*/ 0 h 227"/>
                  <a:gd name="T38" fmla="*/ 4 w 310"/>
                  <a:gd name="T39" fmla="*/ 0 h 227"/>
                  <a:gd name="T40" fmla="*/ 4 w 310"/>
                  <a:gd name="T41" fmla="*/ 0 h 227"/>
                  <a:gd name="T42" fmla="*/ 3 w 310"/>
                  <a:gd name="T43" fmla="*/ 0 h 227"/>
                  <a:gd name="T44" fmla="*/ 3 w 310"/>
                  <a:gd name="T45" fmla="*/ 0 h 227"/>
                  <a:gd name="T46" fmla="*/ 2 w 310"/>
                  <a:gd name="T47" fmla="*/ 1 h 227"/>
                  <a:gd name="T48" fmla="*/ 2 w 310"/>
                  <a:gd name="T49" fmla="*/ 1 h 227"/>
                  <a:gd name="T50" fmla="*/ 1 w 310"/>
                  <a:gd name="T51" fmla="*/ 1 h 227"/>
                  <a:gd name="T52" fmla="*/ 1 w 310"/>
                  <a:gd name="T53" fmla="*/ 2 h 227"/>
                  <a:gd name="T54" fmla="*/ 0 w 310"/>
                  <a:gd name="T55" fmla="*/ 2 h 227"/>
                  <a:gd name="T56" fmla="*/ 0 w 310"/>
                  <a:gd name="T57" fmla="*/ 3 h 227"/>
                  <a:gd name="T58" fmla="*/ 0 w 310"/>
                  <a:gd name="T59" fmla="*/ 3 h 227"/>
                  <a:gd name="T60" fmla="*/ 0 w 310"/>
                  <a:gd name="T61" fmla="*/ 3 h 227"/>
                  <a:gd name="T62" fmla="*/ 1 w 310"/>
                  <a:gd name="T63" fmla="*/ 2 h 227"/>
                  <a:gd name="T64" fmla="*/ 1 w 310"/>
                  <a:gd name="T65" fmla="*/ 2 h 227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w 310"/>
                  <a:gd name="T100" fmla="*/ 0 h 227"/>
                  <a:gd name="T101" fmla="*/ 310 w 310"/>
                  <a:gd name="T102" fmla="*/ 227 h 227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T99" t="T100" r="T101" b="T102"/>
                <a:pathLst>
                  <a:path w="310" h="227">
                    <a:moveTo>
                      <a:pt x="41" y="197"/>
                    </a:moveTo>
                    <a:lnTo>
                      <a:pt x="105" y="156"/>
                    </a:lnTo>
                    <a:lnTo>
                      <a:pt x="72" y="204"/>
                    </a:lnTo>
                    <a:lnTo>
                      <a:pt x="92" y="190"/>
                    </a:lnTo>
                    <a:lnTo>
                      <a:pt x="90" y="202"/>
                    </a:lnTo>
                    <a:lnTo>
                      <a:pt x="121" y="211"/>
                    </a:lnTo>
                    <a:lnTo>
                      <a:pt x="135" y="223"/>
                    </a:lnTo>
                    <a:lnTo>
                      <a:pt x="151" y="219"/>
                    </a:lnTo>
                    <a:lnTo>
                      <a:pt x="162" y="211"/>
                    </a:lnTo>
                    <a:lnTo>
                      <a:pt x="159" y="184"/>
                    </a:lnTo>
                    <a:lnTo>
                      <a:pt x="155" y="170"/>
                    </a:lnTo>
                    <a:lnTo>
                      <a:pt x="200" y="121"/>
                    </a:lnTo>
                    <a:lnTo>
                      <a:pt x="197" y="173"/>
                    </a:lnTo>
                    <a:lnTo>
                      <a:pt x="236" y="139"/>
                    </a:lnTo>
                    <a:lnTo>
                      <a:pt x="277" y="94"/>
                    </a:lnTo>
                    <a:lnTo>
                      <a:pt x="246" y="100"/>
                    </a:lnTo>
                    <a:lnTo>
                      <a:pt x="269" y="55"/>
                    </a:lnTo>
                    <a:lnTo>
                      <a:pt x="297" y="42"/>
                    </a:lnTo>
                    <a:lnTo>
                      <a:pt x="310" y="24"/>
                    </a:lnTo>
                    <a:lnTo>
                      <a:pt x="306" y="12"/>
                    </a:lnTo>
                    <a:lnTo>
                      <a:pt x="286" y="0"/>
                    </a:lnTo>
                    <a:lnTo>
                      <a:pt x="236" y="0"/>
                    </a:lnTo>
                    <a:lnTo>
                      <a:pt x="211" y="17"/>
                    </a:lnTo>
                    <a:lnTo>
                      <a:pt x="172" y="50"/>
                    </a:lnTo>
                    <a:lnTo>
                      <a:pt x="154" y="78"/>
                    </a:lnTo>
                    <a:lnTo>
                      <a:pt x="115" y="108"/>
                    </a:lnTo>
                    <a:lnTo>
                      <a:pt x="69" y="153"/>
                    </a:lnTo>
                    <a:lnTo>
                      <a:pt x="19" y="196"/>
                    </a:lnTo>
                    <a:lnTo>
                      <a:pt x="3" y="211"/>
                    </a:lnTo>
                    <a:lnTo>
                      <a:pt x="0" y="227"/>
                    </a:lnTo>
                    <a:lnTo>
                      <a:pt x="31" y="216"/>
                    </a:lnTo>
                    <a:lnTo>
                      <a:pt x="41" y="197"/>
                    </a:lnTo>
                    <a:close/>
                  </a:path>
                </a:pathLst>
              </a:custGeom>
              <a:solidFill>
                <a:srgbClr val="F59E9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>
                  <a:latin typeface="Century Gothic" pitchFamily="34" charset="0"/>
                  <a:cs typeface="Arial" charset="0"/>
                </a:endParaRPr>
              </a:p>
            </p:txBody>
          </p:sp>
          <p:sp>
            <p:nvSpPr>
              <p:cNvPr id="2204" name="Freeform 134"/>
              <p:cNvSpPr>
                <a:spLocks/>
              </p:cNvSpPr>
              <p:nvPr/>
            </p:nvSpPr>
            <p:spPr bwMode="auto">
              <a:xfrm>
                <a:off x="2730" y="2857"/>
                <a:ext cx="168" cy="101"/>
              </a:xfrm>
              <a:custGeom>
                <a:avLst/>
                <a:gdLst>
                  <a:gd name="T0" fmla="*/ 3 w 504"/>
                  <a:gd name="T1" fmla="*/ 1 h 302"/>
                  <a:gd name="T2" fmla="*/ 4 w 504"/>
                  <a:gd name="T3" fmla="*/ 1 h 302"/>
                  <a:gd name="T4" fmla="*/ 4 w 504"/>
                  <a:gd name="T5" fmla="*/ 1 h 302"/>
                  <a:gd name="T6" fmla="*/ 4 w 504"/>
                  <a:gd name="T7" fmla="*/ 1 h 302"/>
                  <a:gd name="T8" fmla="*/ 4 w 504"/>
                  <a:gd name="T9" fmla="*/ 1 h 302"/>
                  <a:gd name="T10" fmla="*/ 4 w 504"/>
                  <a:gd name="T11" fmla="*/ 2 h 302"/>
                  <a:gd name="T12" fmla="*/ 5 w 504"/>
                  <a:gd name="T13" fmla="*/ 2 h 302"/>
                  <a:gd name="T14" fmla="*/ 6 w 504"/>
                  <a:gd name="T15" fmla="*/ 2 h 302"/>
                  <a:gd name="T16" fmla="*/ 6 w 504"/>
                  <a:gd name="T17" fmla="*/ 1 h 302"/>
                  <a:gd name="T18" fmla="*/ 6 w 504"/>
                  <a:gd name="T19" fmla="*/ 0 h 302"/>
                  <a:gd name="T20" fmla="*/ 5 w 504"/>
                  <a:gd name="T21" fmla="*/ 0 h 302"/>
                  <a:gd name="T22" fmla="*/ 3 w 504"/>
                  <a:gd name="T23" fmla="*/ 1 h 302"/>
                  <a:gd name="T24" fmla="*/ 1 w 504"/>
                  <a:gd name="T25" fmla="*/ 3 h 302"/>
                  <a:gd name="T26" fmla="*/ 0 w 504"/>
                  <a:gd name="T27" fmla="*/ 4 h 302"/>
                  <a:gd name="T28" fmla="*/ 3 w 504"/>
                  <a:gd name="T29" fmla="*/ 2 h 302"/>
                  <a:gd name="T30" fmla="*/ 3 w 504"/>
                  <a:gd name="T31" fmla="*/ 1 h 302"/>
                  <a:gd name="T32" fmla="*/ 3 w 504"/>
                  <a:gd name="T33" fmla="*/ 1 h 302"/>
                  <a:gd name="T34" fmla="*/ 3 w 504"/>
                  <a:gd name="T35" fmla="*/ 1 h 302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504"/>
                  <a:gd name="T55" fmla="*/ 0 h 302"/>
                  <a:gd name="T56" fmla="*/ 504 w 504"/>
                  <a:gd name="T57" fmla="*/ 302 h 302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504" h="302">
                    <a:moveTo>
                      <a:pt x="252" y="78"/>
                    </a:moveTo>
                    <a:lnTo>
                      <a:pt x="313" y="76"/>
                    </a:lnTo>
                    <a:lnTo>
                      <a:pt x="336" y="84"/>
                    </a:lnTo>
                    <a:lnTo>
                      <a:pt x="347" y="96"/>
                    </a:lnTo>
                    <a:lnTo>
                      <a:pt x="352" y="121"/>
                    </a:lnTo>
                    <a:lnTo>
                      <a:pt x="339" y="152"/>
                    </a:lnTo>
                    <a:lnTo>
                      <a:pt x="395" y="149"/>
                    </a:lnTo>
                    <a:lnTo>
                      <a:pt x="458" y="133"/>
                    </a:lnTo>
                    <a:lnTo>
                      <a:pt x="497" y="65"/>
                    </a:lnTo>
                    <a:lnTo>
                      <a:pt x="504" y="3"/>
                    </a:lnTo>
                    <a:lnTo>
                      <a:pt x="438" y="0"/>
                    </a:lnTo>
                    <a:lnTo>
                      <a:pt x="236" y="75"/>
                    </a:lnTo>
                    <a:lnTo>
                      <a:pt x="86" y="229"/>
                    </a:lnTo>
                    <a:lnTo>
                      <a:pt x="0" y="302"/>
                    </a:lnTo>
                    <a:lnTo>
                      <a:pt x="209" y="122"/>
                    </a:lnTo>
                    <a:lnTo>
                      <a:pt x="237" y="99"/>
                    </a:lnTo>
                    <a:lnTo>
                      <a:pt x="252" y="78"/>
                    </a:lnTo>
                    <a:close/>
                  </a:path>
                </a:pathLst>
              </a:custGeom>
              <a:solidFill>
                <a:srgbClr val="C7695C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>
                  <a:latin typeface="Century Gothic" pitchFamily="34" charset="0"/>
                  <a:cs typeface="Arial" charset="0"/>
                </a:endParaRPr>
              </a:p>
            </p:txBody>
          </p:sp>
          <p:sp>
            <p:nvSpPr>
              <p:cNvPr id="2205" name="Freeform 135"/>
              <p:cNvSpPr>
                <a:spLocks/>
              </p:cNvSpPr>
              <p:nvPr/>
            </p:nvSpPr>
            <p:spPr bwMode="auto">
              <a:xfrm>
                <a:off x="2839" y="2857"/>
                <a:ext cx="63" cy="54"/>
              </a:xfrm>
              <a:custGeom>
                <a:avLst/>
                <a:gdLst>
                  <a:gd name="T0" fmla="*/ 1 w 188"/>
                  <a:gd name="T1" fmla="*/ 0 h 164"/>
                  <a:gd name="T2" fmla="*/ 1 w 188"/>
                  <a:gd name="T3" fmla="*/ 0 h 164"/>
                  <a:gd name="T4" fmla="*/ 2 w 188"/>
                  <a:gd name="T5" fmla="*/ 0 h 164"/>
                  <a:gd name="T6" fmla="*/ 2 w 188"/>
                  <a:gd name="T7" fmla="*/ 1 h 164"/>
                  <a:gd name="T8" fmla="*/ 2 w 188"/>
                  <a:gd name="T9" fmla="*/ 1 h 164"/>
                  <a:gd name="T10" fmla="*/ 1 w 188"/>
                  <a:gd name="T11" fmla="*/ 1 h 164"/>
                  <a:gd name="T12" fmla="*/ 1 w 188"/>
                  <a:gd name="T13" fmla="*/ 1 h 164"/>
                  <a:gd name="T14" fmla="*/ 0 w 188"/>
                  <a:gd name="T15" fmla="*/ 1 h 164"/>
                  <a:gd name="T16" fmla="*/ 0 w 188"/>
                  <a:gd name="T17" fmla="*/ 2 h 164"/>
                  <a:gd name="T18" fmla="*/ 0 w 188"/>
                  <a:gd name="T19" fmla="*/ 2 h 164"/>
                  <a:gd name="T20" fmla="*/ 1 w 188"/>
                  <a:gd name="T21" fmla="*/ 2 h 164"/>
                  <a:gd name="T22" fmla="*/ 2 w 188"/>
                  <a:gd name="T23" fmla="*/ 2 h 164"/>
                  <a:gd name="T24" fmla="*/ 2 w 188"/>
                  <a:gd name="T25" fmla="*/ 1 h 164"/>
                  <a:gd name="T26" fmla="*/ 2 w 188"/>
                  <a:gd name="T27" fmla="*/ 0 h 164"/>
                  <a:gd name="T28" fmla="*/ 1 w 188"/>
                  <a:gd name="T29" fmla="*/ 0 h 164"/>
                  <a:gd name="T30" fmla="*/ 1 w 188"/>
                  <a:gd name="T31" fmla="*/ 0 h 164"/>
                  <a:gd name="T32" fmla="*/ 1 w 188"/>
                  <a:gd name="T33" fmla="*/ 0 h 164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188"/>
                  <a:gd name="T52" fmla="*/ 0 h 164"/>
                  <a:gd name="T53" fmla="*/ 188 w 188"/>
                  <a:gd name="T54" fmla="*/ 164 h 164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188" h="164">
                    <a:moveTo>
                      <a:pt x="73" y="35"/>
                    </a:moveTo>
                    <a:lnTo>
                      <a:pt x="110" y="27"/>
                    </a:lnTo>
                    <a:lnTo>
                      <a:pt x="140" y="38"/>
                    </a:lnTo>
                    <a:lnTo>
                      <a:pt x="141" y="63"/>
                    </a:lnTo>
                    <a:lnTo>
                      <a:pt x="125" y="88"/>
                    </a:lnTo>
                    <a:lnTo>
                      <a:pt x="110" y="100"/>
                    </a:lnTo>
                    <a:lnTo>
                      <a:pt x="69" y="115"/>
                    </a:lnTo>
                    <a:lnTo>
                      <a:pt x="37" y="115"/>
                    </a:lnTo>
                    <a:lnTo>
                      <a:pt x="24" y="135"/>
                    </a:lnTo>
                    <a:lnTo>
                      <a:pt x="0" y="164"/>
                    </a:lnTo>
                    <a:lnTo>
                      <a:pt x="49" y="147"/>
                    </a:lnTo>
                    <a:lnTo>
                      <a:pt x="129" y="135"/>
                    </a:lnTo>
                    <a:lnTo>
                      <a:pt x="188" y="48"/>
                    </a:lnTo>
                    <a:lnTo>
                      <a:pt x="171" y="5"/>
                    </a:lnTo>
                    <a:lnTo>
                      <a:pt x="76" y="0"/>
                    </a:lnTo>
                    <a:lnTo>
                      <a:pt x="73" y="35"/>
                    </a:lnTo>
                    <a:close/>
                  </a:path>
                </a:pathLst>
              </a:custGeom>
              <a:solidFill>
                <a:srgbClr val="A84A3D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>
                  <a:latin typeface="Century Gothic" pitchFamily="34" charset="0"/>
                  <a:cs typeface="Arial" charset="0"/>
                </a:endParaRPr>
              </a:p>
            </p:txBody>
          </p:sp>
          <p:sp>
            <p:nvSpPr>
              <p:cNvPr id="2206" name="Freeform 136"/>
              <p:cNvSpPr>
                <a:spLocks/>
              </p:cNvSpPr>
              <p:nvPr/>
            </p:nvSpPr>
            <p:spPr bwMode="auto">
              <a:xfrm>
                <a:off x="2717" y="2859"/>
                <a:ext cx="159" cy="133"/>
              </a:xfrm>
              <a:custGeom>
                <a:avLst/>
                <a:gdLst>
                  <a:gd name="T0" fmla="*/ 5 w 476"/>
                  <a:gd name="T1" fmla="*/ 0 h 399"/>
                  <a:gd name="T2" fmla="*/ 6 w 476"/>
                  <a:gd name="T3" fmla="*/ 0 h 399"/>
                  <a:gd name="T4" fmla="*/ 5 w 476"/>
                  <a:gd name="T5" fmla="*/ 0 h 399"/>
                  <a:gd name="T6" fmla="*/ 5 w 476"/>
                  <a:gd name="T7" fmla="*/ 0 h 399"/>
                  <a:gd name="T8" fmla="*/ 4 w 476"/>
                  <a:gd name="T9" fmla="*/ 1 h 399"/>
                  <a:gd name="T10" fmla="*/ 4 w 476"/>
                  <a:gd name="T11" fmla="*/ 1 h 399"/>
                  <a:gd name="T12" fmla="*/ 3 w 476"/>
                  <a:gd name="T13" fmla="*/ 1 h 399"/>
                  <a:gd name="T14" fmla="*/ 3 w 476"/>
                  <a:gd name="T15" fmla="*/ 1 h 399"/>
                  <a:gd name="T16" fmla="*/ 3 w 476"/>
                  <a:gd name="T17" fmla="*/ 2 h 399"/>
                  <a:gd name="T18" fmla="*/ 2 w 476"/>
                  <a:gd name="T19" fmla="*/ 2 h 399"/>
                  <a:gd name="T20" fmla="*/ 2 w 476"/>
                  <a:gd name="T21" fmla="*/ 3 h 399"/>
                  <a:gd name="T22" fmla="*/ 1 w 476"/>
                  <a:gd name="T23" fmla="*/ 3 h 399"/>
                  <a:gd name="T24" fmla="*/ 1 w 476"/>
                  <a:gd name="T25" fmla="*/ 4 h 399"/>
                  <a:gd name="T26" fmla="*/ 1 w 476"/>
                  <a:gd name="T27" fmla="*/ 4 h 399"/>
                  <a:gd name="T28" fmla="*/ 0 w 476"/>
                  <a:gd name="T29" fmla="*/ 4 h 399"/>
                  <a:gd name="T30" fmla="*/ 0 w 476"/>
                  <a:gd name="T31" fmla="*/ 5 h 399"/>
                  <a:gd name="T32" fmla="*/ 1 w 476"/>
                  <a:gd name="T33" fmla="*/ 4 h 399"/>
                  <a:gd name="T34" fmla="*/ 0 w 476"/>
                  <a:gd name="T35" fmla="*/ 5 h 399"/>
                  <a:gd name="T36" fmla="*/ 0 w 476"/>
                  <a:gd name="T37" fmla="*/ 5 h 399"/>
                  <a:gd name="T38" fmla="*/ 0 w 476"/>
                  <a:gd name="T39" fmla="*/ 4 h 399"/>
                  <a:gd name="T40" fmla="*/ 1 w 476"/>
                  <a:gd name="T41" fmla="*/ 4 h 399"/>
                  <a:gd name="T42" fmla="*/ 2 w 476"/>
                  <a:gd name="T43" fmla="*/ 2 h 399"/>
                  <a:gd name="T44" fmla="*/ 3 w 476"/>
                  <a:gd name="T45" fmla="*/ 1 h 399"/>
                  <a:gd name="T46" fmla="*/ 5 w 476"/>
                  <a:gd name="T47" fmla="*/ 0 h 399"/>
                  <a:gd name="T48" fmla="*/ 5 w 476"/>
                  <a:gd name="T49" fmla="*/ 0 h 399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476"/>
                  <a:gd name="T76" fmla="*/ 0 h 399"/>
                  <a:gd name="T77" fmla="*/ 476 w 476"/>
                  <a:gd name="T78" fmla="*/ 399 h 399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476" h="399">
                    <a:moveTo>
                      <a:pt x="427" y="6"/>
                    </a:moveTo>
                    <a:lnTo>
                      <a:pt x="476" y="0"/>
                    </a:lnTo>
                    <a:lnTo>
                      <a:pt x="443" y="31"/>
                    </a:lnTo>
                    <a:lnTo>
                      <a:pt x="399" y="40"/>
                    </a:lnTo>
                    <a:lnTo>
                      <a:pt x="355" y="58"/>
                    </a:lnTo>
                    <a:lnTo>
                      <a:pt x="313" y="63"/>
                    </a:lnTo>
                    <a:lnTo>
                      <a:pt x="276" y="77"/>
                    </a:lnTo>
                    <a:lnTo>
                      <a:pt x="246" y="114"/>
                    </a:lnTo>
                    <a:lnTo>
                      <a:pt x="216" y="140"/>
                    </a:lnTo>
                    <a:lnTo>
                      <a:pt x="182" y="183"/>
                    </a:lnTo>
                    <a:lnTo>
                      <a:pt x="147" y="221"/>
                    </a:lnTo>
                    <a:lnTo>
                      <a:pt x="111" y="259"/>
                    </a:lnTo>
                    <a:lnTo>
                      <a:pt x="65" y="298"/>
                    </a:lnTo>
                    <a:lnTo>
                      <a:pt x="45" y="322"/>
                    </a:lnTo>
                    <a:lnTo>
                      <a:pt x="37" y="348"/>
                    </a:lnTo>
                    <a:lnTo>
                      <a:pt x="31" y="372"/>
                    </a:lnTo>
                    <a:lnTo>
                      <a:pt x="68" y="349"/>
                    </a:lnTo>
                    <a:lnTo>
                      <a:pt x="26" y="398"/>
                    </a:lnTo>
                    <a:lnTo>
                      <a:pt x="0" y="399"/>
                    </a:lnTo>
                    <a:lnTo>
                      <a:pt x="26" y="341"/>
                    </a:lnTo>
                    <a:lnTo>
                      <a:pt x="55" y="284"/>
                    </a:lnTo>
                    <a:lnTo>
                      <a:pt x="157" y="160"/>
                    </a:lnTo>
                    <a:lnTo>
                      <a:pt x="258" y="63"/>
                    </a:lnTo>
                    <a:lnTo>
                      <a:pt x="427" y="6"/>
                    </a:lnTo>
                    <a:close/>
                  </a:path>
                </a:pathLst>
              </a:custGeom>
              <a:solidFill>
                <a:srgbClr val="A84A3D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>
                  <a:latin typeface="Century Gothic" pitchFamily="34" charset="0"/>
                  <a:cs typeface="Arial" charset="0"/>
                </a:endParaRPr>
              </a:p>
            </p:txBody>
          </p:sp>
          <p:sp>
            <p:nvSpPr>
              <p:cNvPr id="2207" name="Freeform 137"/>
              <p:cNvSpPr>
                <a:spLocks/>
              </p:cNvSpPr>
              <p:nvPr/>
            </p:nvSpPr>
            <p:spPr bwMode="auto">
              <a:xfrm>
                <a:off x="2677" y="2976"/>
                <a:ext cx="40" cy="33"/>
              </a:xfrm>
              <a:custGeom>
                <a:avLst/>
                <a:gdLst>
                  <a:gd name="T0" fmla="*/ 1 w 121"/>
                  <a:gd name="T1" fmla="*/ 0 h 100"/>
                  <a:gd name="T2" fmla="*/ 1 w 121"/>
                  <a:gd name="T3" fmla="*/ 0 h 100"/>
                  <a:gd name="T4" fmla="*/ 1 w 121"/>
                  <a:gd name="T5" fmla="*/ 1 h 100"/>
                  <a:gd name="T6" fmla="*/ 1 w 121"/>
                  <a:gd name="T7" fmla="*/ 1 h 100"/>
                  <a:gd name="T8" fmla="*/ 0 w 121"/>
                  <a:gd name="T9" fmla="*/ 1 h 100"/>
                  <a:gd name="T10" fmla="*/ 1 w 121"/>
                  <a:gd name="T11" fmla="*/ 1 h 100"/>
                  <a:gd name="T12" fmla="*/ 1 w 121"/>
                  <a:gd name="T13" fmla="*/ 0 h 100"/>
                  <a:gd name="T14" fmla="*/ 1 w 121"/>
                  <a:gd name="T15" fmla="*/ 0 h 100"/>
                  <a:gd name="T16" fmla="*/ 1 w 121"/>
                  <a:gd name="T17" fmla="*/ 0 h 10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121"/>
                  <a:gd name="T28" fmla="*/ 0 h 100"/>
                  <a:gd name="T29" fmla="*/ 121 w 121"/>
                  <a:gd name="T30" fmla="*/ 100 h 100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121" h="100">
                    <a:moveTo>
                      <a:pt x="82" y="0"/>
                    </a:moveTo>
                    <a:lnTo>
                      <a:pt x="121" y="28"/>
                    </a:lnTo>
                    <a:lnTo>
                      <a:pt x="120" y="74"/>
                    </a:lnTo>
                    <a:lnTo>
                      <a:pt x="43" y="100"/>
                    </a:lnTo>
                    <a:lnTo>
                      <a:pt x="0" y="86"/>
                    </a:lnTo>
                    <a:lnTo>
                      <a:pt x="47" y="74"/>
                    </a:lnTo>
                    <a:lnTo>
                      <a:pt x="58" y="29"/>
                    </a:lnTo>
                    <a:lnTo>
                      <a:pt x="82" y="0"/>
                    </a:lnTo>
                    <a:close/>
                  </a:path>
                </a:pathLst>
              </a:custGeom>
              <a:solidFill>
                <a:srgbClr val="E08477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>
                  <a:latin typeface="Century Gothic" pitchFamily="34" charset="0"/>
                  <a:cs typeface="Arial" charset="0"/>
                </a:endParaRPr>
              </a:p>
            </p:txBody>
          </p:sp>
          <p:sp>
            <p:nvSpPr>
              <p:cNvPr id="2208" name="Freeform 138"/>
              <p:cNvSpPr>
                <a:spLocks/>
              </p:cNvSpPr>
              <p:nvPr/>
            </p:nvSpPr>
            <p:spPr bwMode="auto">
              <a:xfrm>
                <a:off x="2573" y="2898"/>
                <a:ext cx="127" cy="107"/>
              </a:xfrm>
              <a:custGeom>
                <a:avLst/>
                <a:gdLst>
                  <a:gd name="T0" fmla="*/ 0 w 383"/>
                  <a:gd name="T1" fmla="*/ 1 h 323"/>
                  <a:gd name="T2" fmla="*/ 0 w 383"/>
                  <a:gd name="T3" fmla="*/ 1 h 323"/>
                  <a:gd name="T4" fmla="*/ 1 w 383"/>
                  <a:gd name="T5" fmla="*/ 2 h 323"/>
                  <a:gd name="T6" fmla="*/ 3 w 383"/>
                  <a:gd name="T7" fmla="*/ 3 h 323"/>
                  <a:gd name="T8" fmla="*/ 4 w 383"/>
                  <a:gd name="T9" fmla="*/ 4 h 323"/>
                  <a:gd name="T10" fmla="*/ 4 w 383"/>
                  <a:gd name="T11" fmla="*/ 3 h 323"/>
                  <a:gd name="T12" fmla="*/ 4 w 383"/>
                  <a:gd name="T13" fmla="*/ 3 h 323"/>
                  <a:gd name="T14" fmla="*/ 4 w 383"/>
                  <a:gd name="T15" fmla="*/ 3 h 323"/>
                  <a:gd name="T16" fmla="*/ 5 w 383"/>
                  <a:gd name="T17" fmla="*/ 3 h 323"/>
                  <a:gd name="T18" fmla="*/ 4 w 383"/>
                  <a:gd name="T19" fmla="*/ 2 h 323"/>
                  <a:gd name="T20" fmla="*/ 1 w 383"/>
                  <a:gd name="T21" fmla="*/ 0 h 323"/>
                  <a:gd name="T22" fmla="*/ 0 w 383"/>
                  <a:gd name="T23" fmla="*/ 1 h 323"/>
                  <a:gd name="T24" fmla="*/ 0 w 383"/>
                  <a:gd name="T25" fmla="*/ 1 h 323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383"/>
                  <a:gd name="T40" fmla="*/ 0 h 323"/>
                  <a:gd name="T41" fmla="*/ 383 w 383"/>
                  <a:gd name="T42" fmla="*/ 323 h 323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383" h="323">
                    <a:moveTo>
                      <a:pt x="0" y="47"/>
                    </a:moveTo>
                    <a:lnTo>
                      <a:pt x="7" y="119"/>
                    </a:lnTo>
                    <a:lnTo>
                      <a:pt x="42" y="173"/>
                    </a:lnTo>
                    <a:lnTo>
                      <a:pt x="216" y="277"/>
                    </a:lnTo>
                    <a:lnTo>
                      <a:pt x="311" y="323"/>
                    </a:lnTo>
                    <a:lnTo>
                      <a:pt x="320" y="281"/>
                    </a:lnTo>
                    <a:lnTo>
                      <a:pt x="330" y="263"/>
                    </a:lnTo>
                    <a:lnTo>
                      <a:pt x="368" y="249"/>
                    </a:lnTo>
                    <a:lnTo>
                      <a:pt x="383" y="227"/>
                    </a:lnTo>
                    <a:lnTo>
                      <a:pt x="322" y="184"/>
                    </a:lnTo>
                    <a:lnTo>
                      <a:pt x="119" y="0"/>
                    </a:lnTo>
                    <a:lnTo>
                      <a:pt x="0" y="47"/>
                    </a:lnTo>
                    <a:close/>
                  </a:path>
                </a:pathLst>
              </a:custGeom>
              <a:solidFill>
                <a:srgbClr val="E08477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>
                  <a:latin typeface="Century Gothic" pitchFamily="34" charset="0"/>
                  <a:cs typeface="Arial" charset="0"/>
                </a:endParaRPr>
              </a:p>
            </p:txBody>
          </p:sp>
          <p:sp>
            <p:nvSpPr>
              <p:cNvPr id="2209" name="Freeform 139"/>
              <p:cNvSpPr>
                <a:spLocks/>
              </p:cNvSpPr>
              <p:nvPr/>
            </p:nvSpPr>
            <p:spPr bwMode="auto">
              <a:xfrm>
                <a:off x="2567" y="2897"/>
                <a:ext cx="150" cy="112"/>
              </a:xfrm>
              <a:custGeom>
                <a:avLst/>
                <a:gdLst>
                  <a:gd name="T0" fmla="*/ 1 w 450"/>
                  <a:gd name="T1" fmla="*/ 1 h 336"/>
                  <a:gd name="T2" fmla="*/ 0 w 450"/>
                  <a:gd name="T3" fmla="*/ 1 h 336"/>
                  <a:gd name="T4" fmla="*/ 0 w 450"/>
                  <a:gd name="T5" fmla="*/ 1 h 336"/>
                  <a:gd name="T6" fmla="*/ 1 w 450"/>
                  <a:gd name="T7" fmla="*/ 1 h 336"/>
                  <a:gd name="T8" fmla="*/ 0 w 450"/>
                  <a:gd name="T9" fmla="*/ 1 h 336"/>
                  <a:gd name="T10" fmla="*/ 0 w 450"/>
                  <a:gd name="T11" fmla="*/ 1 h 336"/>
                  <a:gd name="T12" fmla="*/ 1 w 450"/>
                  <a:gd name="T13" fmla="*/ 2 h 336"/>
                  <a:gd name="T14" fmla="*/ 1 w 450"/>
                  <a:gd name="T15" fmla="*/ 2 h 336"/>
                  <a:gd name="T16" fmla="*/ 2 w 450"/>
                  <a:gd name="T17" fmla="*/ 3 h 336"/>
                  <a:gd name="T18" fmla="*/ 3 w 450"/>
                  <a:gd name="T19" fmla="*/ 3 h 336"/>
                  <a:gd name="T20" fmla="*/ 3 w 450"/>
                  <a:gd name="T21" fmla="*/ 4 h 336"/>
                  <a:gd name="T22" fmla="*/ 4 w 450"/>
                  <a:gd name="T23" fmla="*/ 4 h 336"/>
                  <a:gd name="T24" fmla="*/ 4 w 450"/>
                  <a:gd name="T25" fmla="*/ 4 h 336"/>
                  <a:gd name="T26" fmla="*/ 4 w 450"/>
                  <a:gd name="T27" fmla="*/ 4 h 336"/>
                  <a:gd name="T28" fmla="*/ 5 w 450"/>
                  <a:gd name="T29" fmla="*/ 4 h 336"/>
                  <a:gd name="T30" fmla="*/ 4 w 450"/>
                  <a:gd name="T31" fmla="*/ 4 h 336"/>
                  <a:gd name="T32" fmla="*/ 3 w 450"/>
                  <a:gd name="T33" fmla="*/ 4 h 336"/>
                  <a:gd name="T34" fmla="*/ 2 w 450"/>
                  <a:gd name="T35" fmla="*/ 3 h 336"/>
                  <a:gd name="T36" fmla="*/ 1 w 450"/>
                  <a:gd name="T37" fmla="*/ 2 h 336"/>
                  <a:gd name="T38" fmla="*/ 0 w 450"/>
                  <a:gd name="T39" fmla="*/ 2 h 336"/>
                  <a:gd name="T40" fmla="*/ 0 w 450"/>
                  <a:gd name="T41" fmla="*/ 1 h 336"/>
                  <a:gd name="T42" fmla="*/ 0 w 450"/>
                  <a:gd name="T43" fmla="*/ 1 h 336"/>
                  <a:gd name="T44" fmla="*/ 1 w 450"/>
                  <a:gd name="T45" fmla="*/ 0 h 336"/>
                  <a:gd name="T46" fmla="*/ 2 w 450"/>
                  <a:gd name="T47" fmla="*/ 0 h 336"/>
                  <a:gd name="T48" fmla="*/ 2 w 450"/>
                  <a:gd name="T49" fmla="*/ 0 h 336"/>
                  <a:gd name="T50" fmla="*/ 4 w 450"/>
                  <a:gd name="T51" fmla="*/ 2 h 336"/>
                  <a:gd name="T52" fmla="*/ 6 w 450"/>
                  <a:gd name="T53" fmla="*/ 3 h 336"/>
                  <a:gd name="T54" fmla="*/ 5 w 450"/>
                  <a:gd name="T55" fmla="*/ 4 h 336"/>
                  <a:gd name="T56" fmla="*/ 4 w 450"/>
                  <a:gd name="T57" fmla="*/ 3 h 336"/>
                  <a:gd name="T58" fmla="*/ 4 w 450"/>
                  <a:gd name="T59" fmla="*/ 2 h 336"/>
                  <a:gd name="T60" fmla="*/ 3 w 450"/>
                  <a:gd name="T61" fmla="*/ 1 h 336"/>
                  <a:gd name="T62" fmla="*/ 2 w 450"/>
                  <a:gd name="T63" fmla="*/ 1 h 336"/>
                  <a:gd name="T64" fmla="*/ 2 w 450"/>
                  <a:gd name="T65" fmla="*/ 1 h 336"/>
                  <a:gd name="T66" fmla="*/ 2 w 450"/>
                  <a:gd name="T67" fmla="*/ 0 h 336"/>
                  <a:gd name="T68" fmla="*/ 1 w 450"/>
                  <a:gd name="T69" fmla="*/ 1 h 336"/>
                  <a:gd name="T70" fmla="*/ 1 w 450"/>
                  <a:gd name="T71" fmla="*/ 1 h 3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w 450"/>
                  <a:gd name="T109" fmla="*/ 0 h 336"/>
                  <a:gd name="T110" fmla="*/ 450 w 450"/>
                  <a:gd name="T111" fmla="*/ 336 h 336"/>
                </a:gdLst>
                <a:ahLst/>
                <a:cxnLst>
                  <a:cxn ang="T72">
                    <a:pos x="T0" y="T1"/>
                  </a:cxn>
                  <a:cxn ang="T73">
                    <a:pos x="T2" y="T3"/>
                  </a:cxn>
                  <a:cxn ang="T74">
                    <a:pos x="T4" y="T5"/>
                  </a:cxn>
                  <a:cxn ang="T75">
                    <a:pos x="T6" y="T7"/>
                  </a:cxn>
                  <a:cxn ang="T76">
                    <a:pos x="T8" y="T9"/>
                  </a:cxn>
                  <a:cxn ang="T77">
                    <a:pos x="T10" y="T11"/>
                  </a:cxn>
                  <a:cxn ang="T78">
                    <a:pos x="T12" y="T13"/>
                  </a:cxn>
                  <a:cxn ang="T79">
                    <a:pos x="T14" y="T15"/>
                  </a:cxn>
                  <a:cxn ang="T80">
                    <a:pos x="T16" y="T17"/>
                  </a:cxn>
                  <a:cxn ang="T81">
                    <a:pos x="T18" y="T19"/>
                  </a:cxn>
                  <a:cxn ang="T82">
                    <a:pos x="T20" y="T21"/>
                  </a:cxn>
                  <a:cxn ang="T83">
                    <a:pos x="T22" y="T23"/>
                  </a:cxn>
                  <a:cxn ang="T84">
                    <a:pos x="T24" y="T25"/>
                  </a:cxn>
                  <a:cxn ang="T85">
                    <a:pos x="T26" y="T27"/>
                  </a:cxn>
                  <a:cxn ang="T86">
                    <a:pos x="T28" y="T29"/>
                  </a:cxn>
                  <a:cxn ang="T87">
                    <a:pos x="T30" y="T31"/>
                  </a:cxn>
                  <a:cxn ang="T88">
                    <a:pos x="T32" y="T33"/>
                  </a:cxn>
                  <a:cxn ang="T89">
                    <a:pos x="T34" y="T35"/>
                  </a:cxn>
                  <a:cxn ang="T90">
                    <a:pos x="T36" y="T37"/>
                  </a:cxn>
                  <a:cxn ang="T91">
                    <a:pos x="T38" y="T39"/>
                  </a:cxn>
                  <a:cxn ang="T92">
                    <a:pos x="T40" y="T41"/>
                  </a:cxn>
                  <a:cxn ang="T93">
                    <a:pos x="T42" y="T43"/>
                  </a:cxn>
                  <a:cxn ang="T94">
                    <a:pos x="T44" y="T45"/>
                  </a:cxn>
                  <a:cxn ang="T95">
                    <a:pos x="T46" y="T47"/>
                  </a:cxn>
                  <a:cxn ang="T96">
                    <a:pos x="T48" y="T49"/>
                  </a:cxn>
                  <a:cxn ang="T97">
                    <a:pos x="T50" y="T51"/>
                  </a:cxn>
                  <a:cxn ang="T98">
                    <a:pos x="T52" y="T53"/>
                  </a:cxn>
                  <a:cxn ang="T99">
                    <a:pos x="T54" y="T55"/>
                  </a:cxn>
                  <a:cxn ang="T100">
                    <a:pos x="T56" y="T57"/>
                  </a:cxn>
                  <a:cxn ang="T101">
                    <a:pos x="T58" y="T59"/>
                  </a:cxn>
                  <a:cxn ang="T102">
                    <a:pos x="T60" y="T61"/>
                  </a:cxn>
                  <a:cxn ang="T103">
                    <a:pos x="T62" y="T63"/>
                  </a:cxn>
                  <a:cxn ang="T104">
                    <a:pos x="T64" y="T65"/>
                  </a:cxn>
                  <a:cxn ang="T105">
                    <a:pos x="T66" y="T67"/>
                  </a:cxn>
                  <a:cxn ang="T106">
                    <a:pos x="T68" y="T69"/>
                  </a:cxn>
                  <a:cxn ang="T107">
                    <a:pos x="T70" y="T71"/>
                  </a:cxn>
                </a:cxnLst>
                <a:rect l="T108" t="T109" r="T110" b="T111"/>
                <a:pathLst>
                  <a:path w="450" h="336">
                    <a:moveTo>
                      <a:pt x="60" y="42"/>
                    </a:moveTo>
                    <a:lnTo>
                      <a:pt x="36" y="55"/>
                    </a:lnTo>
                    <a:lnTo>
                      <a:pt x="31" y="66"/>
                    </a:lnTo>
                    <a:lnTo>
                      <a:pt x="47" y="77"/>
                    </a:lnTo>
                    <a:lnTo>
                      <a:pt x="38" y="91"/>
                    </a:lnTo>
                    <a:lnTo>
                      <a:pt x="39" y="121"/>
                    </a:lnTo>
                    <a:lnTo>
                      <a:pt x="48" y="145"/>
                    </a:lnTo>
                    <a:lnTo>
                      <a:pt x="78" y="175"/>
                    </a:lnTo>
                    <a:lnTo>
                      <a:pt x="159" y="222"/>
                    </a:lnTo>
                    <a:lnTo>
                      <a:pt x="228" y="268"/>
                    </a:lnTo>
                    <a:lnTo>
                      <a:pt x="280" y="294"/>
                    </a:lnTo>
                    <a:lnTo>
                      <a:pt x="327" y="309"/>
                    </a:lnTo>
                    <a:lnTo>
                      <a:pt x="359" y="314"/>
                    </a:lnTo>
                    <a:lnTo>
                      <a:pt x="361" y="325"/>
                    </a:lnTo>
                    <a:lnTo>
                      <a:pt x="388" y="333"/>
                    </a:lnTo>
                    <a:lnTo>
                      <a:pt x="348" y="336"/>
                    </a:lnTo>
                    <a:lnTo>
                      <a:pt x="268" y="302"/>
                    </a:lnTo>
                    <a:lnTo>
                      <a:pt x="156" y="245"/>
                    </a:lnTo>
                    <a:lnTo>
                      <a:pt x="59" y="185"/>
                    </a:lnTo>
                    <a:lnTo>
                      <a:pt x="17" y="150"/>
                    </a:lnTo>
                    <a:lnTo>
                      <a:pt x="0" y="88"/>
                    </a:lnTo>
                    <a:lnTo>
                      <a:pt x="5" y="51"/>
                    </a:lnTo>
                    <a:lnTo>
                      <a:pt x="78" y="23"/>
                    </a:lnTo>
                    <a:lnTo>
                      <a:pt x="139" y="0"/>
                    </a:lnTo>
                    <a:lnTo>
                      <a:pt x="170" y="27"/>
                    </a:lnTo>
                    <a:lnTo>
                      <a:pt x="341" y="184"/>
                    </a:lnTo>
                    <a:lnTo>
                      <a:pt x="450" y="267"/>
                    </a:lnTo>
                    <a:lnTo>
                      <a:pt x="442" y="298"/>
                    </a:lnTo>
                    <a:lnTo>
                      <a:pt x="353" y="210"/>
                    </a:lnTo>
                    <a:lnTo>
                      <a:pt x="299" y="182"/>
                    </a:lnTo>
                    <a:lnTo>
                      <a:pt x="214" y="98"/>
                    </a:lnTo>
                    <a:lnTo>
                      <a:pt x="160" y="59"/>
                    </a:lnTo>
                    <a:lnTo>
                      <a:pt x="129" y="43"/>
                    </a:lnTo>
                    <a:lnTo>
                      <a:pt x="135" y="31"/>
                    </a:lnTo>
                    <a:lnTo>
                      <a:pt x="60" y="42"/>
                    </a:lnTo>
                    <a:close/>
                  </a:path>
                </a:pathLst>
              </a:custGeom>
              <a:solidFill>
                <a:srgbClr val="C7695C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>
                  <a:latin typeface="Century Gothic" pitchFamily="34" charset="0"/>
                  <a:cs typeface="Arial" charset="0"/>
                </a:endParaRPr>
              </a:p>
            </p:txBody>
          </p:sp>
          <p:sp>
            <p:nvSpPr>
              <p:cNvPr id="2210" name="Freeform 140"/>
              <p:cNvSpPr>
                <a:spLocks/>
              </p:cNvSpPr>
              <p:nvPr/>
            </p:nvSpPr>
            <p:spPr bwMode="auto">
              <a:xfrm>
                <a:off x="2953" y="2479"/>
                <a:ext cx="181" cy="209"/>
              </a:xfrm>
              <a:custGeom>
                <a:avLst/>
                <a:gdLst>
                  <a:gd name="T0" fmla="*/ 4 w 541"/>
                  <a:gd name="T1" fmla="*/ 2 h 626"/>
                  <a:gd name="T2" fmla="*/ 2 w 541"/>
                  <a:gd name="T3" fmla="*/ 0 h 626"/>
                  <a:gd name="T4" fmla="*/ 0 w 541"/>
                  <a:gd name="T5" fmla="*/ 1 h 626"/>
                  <a:gd name="T6" fmla="*/ 0 w 541"/>
                  <a:gd name="T7" fmla="*/ 4 h 626"/>
                  <a:gd name="T8" fmla="*/ 1 w 541"/>
                  <a:gd name="T9" fmla="*/ 6 h 626"/>
                  <a:gd name="T10" fmla="*/ 1 w 541"/>
                  <a:gd name="T11" fmla="*/ 6 h 626"/>
                  <a:gd name="T12" fmla="*/ 2 w 541"/>
                  <a:gd name="T13" fmla="*/ 7 h 626"/>
                  <a:gd name="T14" fmla="*/ 3 w 541"/>
                  <a:gd name="T15" fmla="*/ 8 h 626"/>
                  <a:gd name="T16" fmla="*/ 5 w 541"/>
                  <a:gd name="T17" fmla="*/ 8 h 626"/>
                  <a:gd name="T18" fmla="*/ 5 w 541"/>
                  <a:gd name="T19" fmla="*/ 8 h 626"/>
                  <a:gd name="T20" fmla="*/ 6 w 541"/>
                  <a:gd name="T21" fmla="*/ 6 h 626"/>
                  <a:gd name="T22" fmla="*/ 7 w 541"/>
                  <a:gd name="T23" fmla="*/ 4 h 626"/>
                  <a:gd name="T24" fmla="*/ 6 w 541"/>
                  <a:gd name="T25" fmla="*/ 3 h 626"/>
                  <a:gd name="T26" fmla="*/ 6 w 541"/>
                  <a:gd name="T27" fmla="*/ 4 h 626"/>
                  <a:gd name="T28" fmla="*/ 5 w 541"/>
                  <a:gd name="T29" fmla="*/ 4 h 626"/>
                  <a:gd name="T30" fmla="*/ 5 w 541"/>
                  <a:gd name="T31" fmla="*/ 2 h 626"/>
                  <a:gd name="T32" fmla="*/ 4 w 541"/>
                  <a:gd name="T33" fmla="*/ 2 h 626"/>
                  <a:gd name="T34" fmla="*/ 4 w 541"/>
                  <a:gd name="T35" fmla="*/ 2 h 62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541"/>
                  <a:gd name="T55" fmla="*/ 0 h 626"/>
                  <a:gd name="T56" fmla="*/ 541 w 541"/>
                  <a:gd name="T57" fmla="*/ 626 h 62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541" h="626">
                    <a:moveTo>
                      <a:pt x="290" y="169"/>
                    </a:moveTo>
                    <a:lnTo>
                      <a:pt x="122" y="0"/>
                    </a:lnTo>
                    <a:lnTo>
                      <a:pt x="9" y="119"/>
                    </a:lnTo>
                    <a:lnTo>
                      <a:pt x="0" y="299"/>
                    </a:lnTo>
                    <a:lnTo>
                      <a:pt x="50" y="471"/>
                    </a:lnTo>
                    <a:lnTo>
                      <a:pt x="71" y="512"/>
                    </a:lnTo>
                    <a:lnTo>
                      <a:pt x="179" y="594"/>
                    </a:lnTo>
                    <a:lnTo>
                      <a:pt x="250" y="620"/>
                    </a:lnTo>
                    <a:lnTo>
                      <a:pt x="367" y="626"/>
                    </a:lnTo>
                    <a:lnTo>
                      <a:pt x="404" y="622"/>
                    </a:lnTo>
                    <a:lnTo>
                      <a:pt x="520" y="447"/>
                    </a:lnTo>
                    <a:lnTo>
                      <a:pt x="541" y="334"/>
                    </a:lnTo>
                    <a:lnTo>
                      <a:pt x="491" y="233"/>
                    </a:lnTo>
                    <a:lnTo>
                      <a:pt x="459" y="291"/>
                    </a:lnTo>
                    <a:lnTo>
                      <a:pt x="430" y="309"/>
                    </a:lnTo>
                    <a:lnTo>
                      <a:pt x="370" y="175"/>
                    </a:lnTo>
                    <a:lnTo>
                      <a:pt x="290" y="169"/>
                    </a:lnTo>
                    <a:close/>
                  </a:path>
                </a:pathLst>
              </a:custGeom>
              <a:solidFill>
                <a:srgbClr val="F59E9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>
                  <a:latin typeface="Century Gothic" pitchFamily="34" charset="0"/>
                  <a:cs typeface="Arial" charset="0"/>
                </a:endParaRPr>
              </a:p>
            </p:txBody>
          </p:sp>
          <p:sp>
            <p:nvSpPr>
              <p:cNvPr id="2211" name="Freeform 141"/>
              <p:cNvSpPr>
                <a:spLocks/>
              </p:cNvSpPr>
              <p:nvPr/>
            </p:nvSpPr>
            <p:spPr bwMode="auto">
              <a:xfrm>
                <a:off x="2992" y="2589"/>
                <a:ext cx="54" cy="65"/>
              </a:xfrm>
              <a:custGeom>
                <a:avLst/>
                <a:gdLst>
                  <a:gd name="T0" fmla="*/ 1 w 162"/>
                  <a:gd name="T1" fmla="*/ 1 h 196"/>
                  <a:gd name="T2" fmla="*/ 1 w 162"/>
                  <a:gd name="T3" fmla="*/ 1 h 196"/>
                  <a:gd name="T4" fmla="*/ 1 w 162"/>
                  <a:gd name="T5" fmla="*/ 2 h 196"/>
                  <a:gd name="T6" fmla="*/ 2 w 162"/>
                  <a:gd name="T7" fmla="*/ 2 h 196"/>
                  <a:gd name="T8" fmla="*/ 1 w 162"/>
                  <a:gd name="T9" fmla="*/ 2 h 196"/>
                  <a:gd name="T10" fmla="*/ 2 w 162"/>
                  <a:gd name="T11" fmla="*/ 2 h 196"/>
                  <a:gd name="T12" fmla="*/ 2 w 162"/>
                  <a:gd name="T13" fmla="*/ 2 h 196"/>
                  <a:gd name="T14" fmla="*/ 1 w 162"/>
                  <a:gd name="T15" fmla="*/ 2 h 196"/>
                  <a:gd name="T16" fmla="*/ 1 w 162"/>
                  <a:gd name="T17" fmla="*/ 1 h 196"/>
                  <a:gd name="T18" fmla="*/ 1 w 162"/>
                  <a:gd name="T19" fmla="*/ 1 h 196"/>
                  <a:gd name="T20" fmla="*/ 1 w 162"/>
                  <a:gd name="T21" fmla="*/ 0 h 196"/>
                  <a:gd name="T22" fmla="*/ 1 w 162"/>
                  <a:gd name="T23" fmla="*/ 0 h 196"/>
                  <a:gd name="T24" fmla="*/ 1 w 162"/>
                  <a:gd name="T25" fmla="*/ 1 h 196"/>
                  <a:gd name="T26" fmla="*/ 0 w 162"/>
                  <a:gd name="T27" fmla="*/ 0 h 196"/>
                  <a:gd name="T28" fmla="*/ 0 w 162"/>
                  <a:gd name="T29" fmla="*/ 0 h 196"/>
                  <a:gd name="T30" fmla="*/ 0 w 162"/>
                  <a:gd name="T31" fmla="*/ 1 h 196"/>
                  <a:gd name="T32" fmla="*/ 1 w 162"/>
                  <a:gd name="T33" fmla="*/ 1 h 196"/>
                  <a:gd name="T34" fmla="*/ 1 w 162"/>
                  <a:gd name="T35" fmla="*/ 1 h 19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162"/>
                  <a:gd name="T55" fmla="*/ 0 h 196"/>
                  <a:gd name="T56" fmla="*/ 162 w 162"/>
                  <a:gd name="T57" fmla="*/ 196 h 19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162" h="196">
                    <a:moveTo>
                      <a:pt x="41" y="78"/>
                    </a:moveTo>
                    <a:lnTo>
                      <a:pt x="49" y="120"/>
                    </a:lnTo>
                    <a:lnTo>
                      <a:pt x="85" y="151"/>
                    </a:lnTo>
                    <a:lnTo>
                      <a:pt x="133" y="184"/>
                    </a:lnTo>
                    <a:lnTo>
                      <a:pt x="86" y="196"/>
                    </a:lnTo>
                    <a:lnTo>
                      <a:pt x="162" y="194"/>
                    </a:lnTo>
                    <a:lnTo>
                      <a:pt x="145" y="161"/>
                    </a:lnTo>
                    <a:lnTo>
                      <a:pt x="86" y="127"/>
                    </a:lnTo>
                    <a:lnTo>
                      <a:pt x="78" y="87"/>
                    </a:lnTo>
                    <a:lnTo>
                      <a:pt x="86" y="56"/>
                    </a:lnTo>
                    <a:lnTo>
                      <a:pt x="115" y="0"/>
                    </a:lnTo>
                    <a:lnTo>
                      <a:pt x="87" y="28"/>
                    </a:lnTo>
                    <a:lnTo>
                      <a:pt x="63" y="50"/>
                    </a:lnTo>
                    <a:lnTo>
                      <a:pt x="23" y="32"/>
                    </a:lnTo>
                    <a:lnTo>
                      <a:pt x="0" y="13"/>
                    </a:lnTo>
                    <a:lnTo>
                      <a:pt x="31" y="60"/>
                    </a:lnTo>
                    <a:lnTo>
                      <a:pt x="41" y="78"/>
                    </a:lnTo>
                    <a:close/>
                  </a:path>
                </a:pathLst>
              </a:custGeom>
              <a:solidFill>
                <a:srgbClr val="E08477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>
                  <a:latin typeface="Century Gothic" pitchFamily="34" charset="0"/>
                  <a:cs typeface="Arial" charset="0"/>
                </a:endParaRPr>
              </a:p>
            </p:txBody>
          </p:sp>
          <p:sp>
            <p:nvSpPr>
              <p:cNvPr id="2212" name="Freeform 142"/>
              <p:cNvSpPr>
                <a:spLocks/>
              </p:cNvSpPr>
              <p:nvPr/>
            </p:nvSpPr>
            <p:spPr bwMode="auto">
              <a:xfrm>
                <a:off x="2977" y="2498"/>
                <a:ext cx="120" cy="158"/>
              </a:xfrm>
              <a:custGeom>
                <a:avLst/>
                <a:gdLst>
                  <a:gd name="T0" fmla="*/ 3 w 360"/>
                  <a:gd name="T1" fmla="*/ 6 h 475"/>
                  <a:gd name="T2" fmla="*/ 3 w 360"/>
                  <a:gd name="T3" fmla="*/ 6 h 475"/>
                  <a:gd name="T4" fmla="*/ 3 w 360"/>
                  <a:gd name="T5" fmla="*/ 6 h 475"/>
                  <a:gd name="T6" fmla="*/ 4 w 360"/>
                  <a:gd name="T7" fmla="*/ 6 h 475"/>
                  <a:gd name="T8" fmla="*/ 4 w 360"/>
                  <a:gd name="T9" fmla="*/ 6 h 475"/>
                  <a:gd name="T10" fmla="*/ 4 w 360"/>
                  <a:gd name="T11" fmla="*/ 5 h 475"/>
                  <a:gd name="T12" fmla="*/ 4 w 360"/>
                  <a:gd name="T13" fmla="*/ 5 h 475"/>
                  <a:gd name="T14" fmla="*/ 4 w 360"/>
                  <a:gd name="T15" fmla="*/ 4 h 475"/>
                  <a:gd name="T16" fmla="*/ 4 w 360"/>
                  <a:gd name="T17" fmla="*/ 3 h 475"/>
                  <a:gd name="T18" fmla="*/ 4 w 360"/>
                  <a:gd name="T19" fmla="*/ 2 h 475"/>
                  <a:gd name="T20" fmla="*/ 4 w 360"/>
                  <a:gd name="T21" fmla="*/ 2 h 475"/>
                  <a:gd name="T22" fmla="*/ 3 w 360"/>
                  <a:gd name="T23" fmla="*/ 1 h 475"/>
                  <a:gd name="T24" fmla="*/ 3 w 360"/>
                  <a:gd name="T25" fmla="*/ 1 h 475"/>
                  <a:gd name="T26" fmla="*/ 1 w 360"/>
                  <a:gd name="T27" fmla="*/ 0 h 475"/>
                  <a:gd name="T28" fmla="*/ 1 w 360"/>
                  <a:gd name="T29" fmla="*/ 0 h 475"/>
                  <a:gd name="T30" fmla="*/ 2 w 360"/>
                  <a:gd name="T31" fmla="*/ 1 h 475"/>
                  <a:gd name="T32" fmla="*/ 1 w 360"/>
                  <a:gd name="T33" fmla="*/ 1 h 475"/>
                  <a:gd name="T34" fmla="*/ 1 w 360"/>
                  <a:gd name="T35" fmla="*/ 1 h 475"/>
                  <a:gd name="T36" fmla="*/ 1 w 360"/>
                  <a:gd name="T37" fmla="*/ 0 h 475"/>
                  <a:gd name="T38" fmla="*/ 0 w 360"/>
                  <a:gd name="T39" fmla="*/ 1 h 475"/>
                  <a:gd name="T40" fmla="*/ 0 w 360"/>
                  <a:gd name="T41" fmla="*/ 1 h 475"/>
                  <a:gd name="T42" fmla="*/ 0 w 360"/>
                  <a:gd name="T43" fmla="*/ 2 h 475"/>
                  <a:gd name="T44" fmla="*/ 0 w 360"/>
                  <a:gd name="T45" fmla="*/ 2 h 475"/>
                  <a:gd name="T46" fmla="*/ 0 w 360"/>
                  <a:gd name="T47" fmla="*/ 2 h 475"/>
                  <a:gd name="T48" fmla="*/ 0 w 360"/>
                  <a:gd name="T49" fmla="*/ 3 h 475"/>
                  <a:gd name="T50" fmla="*/ 0 w 360"/>
                  <a:gd name="T51" fmla="*/ 3 h 475"/>
                  <a:gd name="T52" fmla="*/ 0 w 360"/>
                  <a:gd name="T53" fmla="*/ 3 h 475"/>
                  <a:gd name="T54" fmla="*/ 0 w 360"/>
                  <a:gd name="T55" fmla="*/ 3 h 475"/>
                  <a:gd name="T56" fmla="*/ 1 w 360"/>
                  <a:gd name="T57" fmla="*/ 3 h 475"/>
                  <a:gd name="T58" fmla="*/ 1 w 360"/>
                  <a:gd name="T59" fmla="*/ 3 h 475"/>
                  <a:gd name="T60" fmla="*/ 1 w 360"/>
                  <a:gd name="T61" fmla="*/ 3 h 475"/>
                  <a:gd name="T62" fmla="*/ 1 w 360"/>
                  <a:gd name="T63" fmla="*/ 3 h 475"/>
                  <a:gd name="T64" fmla="*/ 1 w 360"/>
                  <a:gd name="T65" fmla="*/ 3 h 475"/>
                  <a:gd name="T66" fmla="*/ 1 w 360"/>
                  <a:gd name="T67" fmla="*/ 3 h 475"/>
                  <a:gd name="T68" fmla="*/ 1 w 360"/>
                  <a:gd name="T69" fmla="*/ 3 h 475"/>
                  <a:gd name="T70" fmla="*/ 1 w 360"/>
                  <a:gd name="T71" fmla="*/ 3 h 475"/>
                  <a:gd name="T72" fmla="*/ 2 w 360"/>
                  <a:gd name="T73" fmla="*/ 3 h 475"/>
                  <a:gd name="T74" fmla="*/ 2 w 360"/>
                  <a:gd name="T75" fmla="*/ 3 h 475"/>
                  <a:gd name="T76" fmla="*/ 2 w 360"/>
                  <a:gd name="T77" fmla="*/ 3 h 475"/>
                  <a:gd name="T78" fmla="*/ 2 w 360"/>
                  <a:gd name="T79" fmla="*/ 4 h 475"/>
                  <a:gd name="T80" fmla="*/ 2 w 360"/>
                  <a:gd name="T81" fmla="*/ 4 h 475"/>
                  <a:gd name="T82" fmla="*/ 2 w 360"/>
                  <a:gd name="T83" fmla="*/ 4 h 475"/>
                  <a:gd name="T84" fmla="*/ 2 w 360"/>
                  <a:gd name="T85" fmla="*/ 5 h 475"/>
                  <a:gd name="T86" fmla="*/ 2 w 360"/>
                  <a:gd name="T87" fmla="*/ 5 h 475"/>
                  <a:gd name="T88" fmla="*/ 3 w 360"/>
                  <a:gd name="T89" fmla="*/ 5 h 475"/>
                  <a:gd name="T90" fmla="*/ 3 w 360"/>
                  <a:gd name="T91" fmla="*/ 6 h 475"/>
                  <a:gd name="T92" fmla="*/ 3 w 360"/>
                  <a:gd name="T93" fmla="*/ 6 h 475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w 360"/>
                  <a:gd name="T142" fmla="*/ 0 h 475"/>
                  <a:gd name="T143" fmla="*/ 360 w 360"/>
                  <a:gd name="T144" fmla="*/ 475 h 475"/>
                </a:gdLst>
                <a:ahLst/>
                <a:cxnLst>
                  <a:cxn ang="T94">
                    <a:pos x="T0" y="T1"/>
                  </a:cxn>
                  <a:cxn ang="T95">
                    <a:pos x="T2" y="T3"/>
                  </a:cxn>
                  <a:cxn ang="T96">
                    <a:pos x="T4" y="T5"/>
                  </a:cxn>
                  <a:cxn ang="T97">
                    <a:pos x="T6" y="T7"/>
                  </a:cxn>
                  <a:cxn ang="T98">
                    <a:pos x="T8" y="T9"/>
                  </a:cxn>
                  <a:cxn ang="T99">
                    <a:pos x="T10" y="T11"/>
                  </a:cxn>
                  <a:cxn ang="T100">
                    <a:pos x="T12" y="T13"/>
                  </a:cxn>
                  <a:cxn ang="T101">
                    <a:pos x="T14" y="T15"/>
                  </a:cxn>
                  <a:cxn ang="T102">
                    <a:pos x="T16" y="T17"/>
                  </a:cxn>
                  <a:cxn ang="T103">
                    <a:pos x="T18" y="T19"/>
                  </a:cxn>
                  <a:cxn ang="T104">
                    <a:pos x="T20" y="T21"/>
                  </a:cxn>
                  <a:cxn ang="T105">
                    <a:pos x="T22" y="T23"/>
                  </a:cxn>
                  <a:cxn ang="T106">
                    <a:pos x="T24" y="T25"/>
                  </a:cxn>
                  <a:cxn ang="T107">
                    <a:pos x="T26" y="T27"/>
                  </a:cxn>
                  <a:cxn ang="T108">
                    <a:pos x="T28" y="T29"/>
                  </a:cxn>
                  <a:cxn ang="T109">
                    <a:pos x="T30" y="T31"/>
                  </a:cxn>
                  <a:cxn ang="T110">
                    <a:pos x="T32" y="T33"/>
                  </a:cxn>
                  <a:cxn ang="T111">
                    <a:pos x="T34" y="T35"/>
                  </a:cxn>
                  <a:cxn ang="T112">
                    <a:pos x="T36" y="T37"/>
                  </a:cxn>
                  <a:cxn ang="T113">
                    <a:pos x="T38" y="T39"/>
                  </a:cxn>
                  <a:cxn ang="T114">
                    <a:pos x="T40" y="T41"/>
                  </a:cxn>
                  <a:cxn ang="T115">
                    <a:pos x="T42" y="T43"/>
                  </a:cxn>
                  <a:cxn ang="T116">
                    <a:pos x="T44" y="T45"/>
                  </a:cxn>
                  <a:cxn ang="T117">
                    <a:pos x="T46" y="T47"/>
                  </a:cxn>
                  <a:cxn ang="T118">
                    <a:pos x="T48" y="T49"/>
                  </a:cxn>
                  <a:cxn ang="T119">
                    <a:pos x="T50" y="T51"/>
                  </a:cxn>
                  <a:cxn ang="T120">
                    <a:pos x="T52" y="T53"/>
                  </a:cxn>
                  <a:cxn ang="T121">
                    <a:pos x="T54" y="T55"/>
                  </a:cxn>
                  <a:cxn ang="T122">
                    <a:pos x="T56" y="T57"/>
                  </a:cxn>
                  <a:cxn ang="T123">
                    <a:pos x="T58" y="T59"/>
                  </a:cxn>
                  <a:cxn ang="T124">
                    <a:pos x="T60" y="T61"/>
                  </a:cxn>
                  <a:cxn ang="T125">
                    <a:pos x="T62" y="T63"/>
                  </a:cxn>
                  <a:cxn ang="T126">
                    <a:pos x="T64" y="T65"/>
                  </a:cxn>
                  <a:cxn ang="T127">
                    <a:pos x="T66" y="T67"/>
                  </a:cxn>
                  <a:cxn ang="T128">
                    <a:pos x="T68" y="T69"/>
                  </a:cxn>
                  <a:cxn ang="T129">
                    <a:pos x="T70" y="T71"/>
                  </a:cxn>
                  <a:cxn ang="T130">
                    <a:pos x="T72" y="T73"/>
                  </a:cxn>
                  <a:cxn ang="T131">
                    <a:pos x="T74" y="T75"/>
                  </a:cxn>
                  <a:cxn ang="T132">
                    <a:pos x="T76" y="T77"/>
                  </a:cxn>
                  <a:cxn ang="T133">
                    <a:pos x="T78" y="T79"/>
                  </a:cxn>
                  <a:cxn ang="T134">
                    <a:pos x="T80" y="T81"/>
                  </a:cxn>
                  <a:cxn ang="T135">
                    <a:pos x="T82" y="T83"/>
                  </a:cxn>
                  <a:cxn ang="T136">
                    <a:pos x="T84" y="T85"/>
                  </a:cxn>
                  <a:cxn ang="T137">
                    <a:pos x="T86" y="T87"/>
                  </a:cxn>
                  <a:cxn ang="T138">
                    <a:pos x="T88" y="T89"/>
                  </a:cxn>
                  <a:cxn ang="T139">
                    <a:pos x="T90" y="T91"/>
                  </a:cxn>
                  <a:cxn ang="T140">
                    <a:pos x="T92" y="T93"/>
                  </a:cxn>
                </a:cxnLst>
                <a:rect l="T141" t="T142" r="T143" b="T144"/>
                <a:pathLst>
                  <a:path w="360" h="475">
                    <a:moveTo>
                      <a:pt x="225" y="452"/>
                    </a:moveTo>
                    <a:lnTo>
                      <a:pt x="245" y="460"/>
                    </a:lnTo>
                    <a:lnTo>
                      <a:pt x="258" y="449"/>
                    </a:lnTo>
                    <a:lnTo>
                      <a:pt x="296" y="475"/>
                    </a:lnTo>
                    <a:lnTo>
                      <a:pt x="320" y="468"/>
                    </a:lnTo>
                    <a:lnTo>
                      <a:pt x="325" y="427"/>
                    </a:lnTo>
                    <a:lnTo>
                      <a:pt x="360" y="376"/>
                    </a:lnTo>
                    <a:lnTo>
                      <a:pt x="342" y="307"/>
                    </a:lnTo>
                    <a:lnTo>
                      <a:pt x="340" y="232"/>
                    </a:lnTo>
                    <a:lnTo>
                      <a:pt x="322" y="157"/>
                    </a:lnTo>
                    <a:lnTo>
                      <a:pt x="303" y="142"/>
                    </a:lnTo>
                    <a:lnTo>
                      <a:pt x="282" y="120"/>
                    </a:lnTo>
                    <a:lnTo>
                      <a:pt x="211" y="112"/>
                    </a:lnTo>
                    <a:lnTo>
                      <a:pt x="113" y="9"/>
                    </a:lnTo>
                    <a:lnTo>
                      <a:pt x="89" y="0"/>
                    </a:lnTo>
                    <a:lnTo>
                      <a:pt x="191" y="115"/>
                    </a:lnTo>
                    <a:lnTo>
                      <a:pt x="94" y="56"/>
                    </a:lnTo>
                    <a:lnTo>
                      <a:pt x="76" y="61"/>
                    </a:lnTo>
                    <a:lnTo>
                      <a:pt x="54" y="24"/>
                    </a:lnTo>
                    <a:lnTo>
                      <a:pt x="24" y="59"/>
                    </a:lnTo>
                    <a:lnTo>
                      <a:pt x="35" y="84"/>
                    </a:lnTo>
                    <a:lnTo>
                      <a:pt x="16" y="124"/>
                    </a:lnTo>
                    <a:lnTo>
                      <a:pt x="5" y="165"/>
                    </a:lnTo>
                    <a:lnTo>
                      <a:pt x="11" y="187"/>
                    </a:lnTo>
                    <a:lnTo>
                      <a:pt x="2" y="211"/>
                    </a:lnTo>
                    <a:lnTo>
                      <a:pt x="0" y="224"/>
                    </a:lnTo>
                    <a:lnTo>
                      <a:pt x="6" y="235"/>
                    </a:lnTo>
                    <a:lnTo>
                      <a:pt x="23" y="233"/>
                    </a:lnTo>
                    <a:lnTo>
                      <a:pt x="45" y="219"/>
                    </a:lnTo>
                    <a:lnTo>
                      <a:pt x="62" y="220"/>
                    </a:lnTo>
                    <a:lnTo>
                      <a:pt x="78" y="238"/>
                    </a:lnTo>
                    <a:lnTo>
                      <a:pt x="61" y="244"/>
                    </a:lnTo>
                    <a:lnTo>
                      <a:pt x="52" y="269"/>
                    </a:lnTo>
                    <a:lnTo>
                      <a:pt x="85" y="265"/>
                    </a:lnTo>
                    <a:lnTo>
                      <a:pt x="115" y="254"/>
                    </a:lnTo>
                    <a:lnTo>
                      <a:pt x="102" y="241"/>
                    </a:lnTo>
                    <a:lnTo>
                      <a:pt x="129" y="240"/>
                    </a:lnTo>
                    <a:lnTo>
                      <a:pt x="150" y="249"/>
                    </a:lnTo>
                    <a:lnTo>
                      <a:pt x="173" y="259"/>
                    </a:lnTo>
                    <a:lnTo>
                      <a:pt x="160" y="293"/>
                    </a:lnTo>
                    <a:lnTo>
                      <a:pt x="153" y="324"/>
                    </a:lnTo>
                    <a:lnTo>
                      <a:pt x="150" y="351"/>
                    </a:lnTo>
                    <a:lnTo>
                      <a:pt x="158" y="376"/>
                    </a:lnTo>
                    <a:lnTo>
                      <a:pt x="173" y="398"/>
                    </a:lnTo>
                    <a:lnTo>
                      <a:pt x="218" y="412"/>
                    </a:lnTo>
                    <a:lnTo>
                      <a:pt x="225" y="452"/>
                    </a:lnTo>
                    <a:close/>
                  </a:path>
                </a:pathLst>
              </a:custGeom>
              <a:solidFill>
                <a:srgbClr val="FFB5A8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>
                  <a:latin typeface="Century Gothic" pitchFamily="34" charset="0"/>
                  <a:cs typeface="Arial" charset="0"/>
                </a:endParaRPr>
              </a:p>
            </p:txBody>
          </p:sp>
          <p:sp>
            <p:nvSpPr>
              <p:cNvPr id="2213" name="Freeform 143"/>
              <p:cNvSpPr>
                <a:spLocks/>
              </p:cNvSpPr>
              <p:nvPr/>
            </p:nvSpPr>
            <p:spPr bwMode="auto">
              <a:xfrm>
                <a:off x="3073" y="2505"/>
                <a:ext cx="44" cy="78"/>
              </a:xfrm>
              <a:custGeom>
                <a:avLst/>
                <a:gdLst>
                  <a:gd name="T0" fmla="*/ 1 w 130"/>
                  <a:gd name="T1" fmla="*/ 3 h 232"/>
                  <a:gd name="T2" fmla="*/ 1 w 130"/>
                  <a:gd name="T3" fmla="*/ 3 h 232"/>
                  <a:gd name="T4" fmla="*/ 1 w 130"/>
                  <a:gd name="T5" fmla="*/ 3 h 232"/>
                  <a:gd name="T6" fmla="*/ 2 w 130"/>
                  <a:gd name="T7" fmla="*/ 2 h 232"/>
                  <a:gd name="T8" fmla="*/ 2 w 130"/>
                  <a:gd name="T9" fmla="*/ 1 h 232"/>
                  <a:gd name="T10" fmla="*/ 1 w 130"/>
                  <a:gd name="T11" fmla="*/ 0 h 232"/>
                  <a:gd name="T12" fmla="*/ 0 w 130"/>
                  <a:gd name="T13" fmla="*/ 0 h 232"/>
                  <a:gd name="T14" fmla="*/ 0 w 130"/>
                  <a:gd name="T15" fmla="*/ 1 h 232"/>
                  <a:gd name="T16" fmla="*/ 1 w 130"/>
                  <a:gd name="T17" fmla="*/ 3 h 232"/>
                  <a:gd name="T18" fmla="*/ 1 w 130"/>
                  <a:gd name="T19" fmla="*/ 3 h 232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130"/>
                  <a:gd name="T31" fmla="*/ 0 h 232"/>
                  <a:gd name="T32" fmla="*/ 130 w 130"/>
                  <a:gd name="T33" fmla="*/ 232 h 232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130" h="232">
                    <a:moveTo>
                      <a:pt x="59" y="211"/>
                    </a:moveTo>
                    <a:lnTo>
                      <a:pt x="65" y="232"/>
                    </a:lnTo>
                    <a:lnTo>
                      <a:pt x="95" y="219"/>
                    </a:lnTo>
                    <a:lnTo>
                      <a:pt x="125" y="179"/>
                    </a:lnTo>
                    <a:lnTo>
                      <a:pt x="130" y="82"/>
                    </a:lnTo>
                    <a:lnTo>
                      <a:pt x="75" y="0"/>
                    </a:lnTo>
                    <a:lnTo>
                      <a:pt x="27" y="15"/>
                    </a:lnTo>
                    <a:lnTo>
                      <a:pt x="0" y="75"/>
                    </a:lnTo>
                    <a:lnTo>
                      <a:pt x="59" y="211"/>
                    </a:lnTo>
                    <a:close/>
                  </a:path>
                </a:pathLst>
              </a:custGeom>
              <a:solidFill>
                <a:srgbClr val="F59E9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>
                  <a:latin typeface="Century Gothic" pitchFamily="34" charset="0"/>
                  <a:cs typeface="Arial" charset="0"/>
                </a:endParaRPr>
              </a:p>
            </p:txBody>
          </p:sp>
          <p:sp>
            <p:nvSpPr>
              <p:cNvPr id="2214" name="Freeform 144"/>
              <p:cNvSpPr>
                <a:spLocks/>
              </p:cNvSpPr>
              <p:nvPr/>
            </p:nvSpPr>
            <p:spPr bwMode="auto">
              <a:xfrm>
                <a:off x="3083" y="2518"/>
                <a:ext cx="23" cy="51"/>
              </a:xfrm>
              <a:custGeom>
                <a:avLst/>
                <a:gdLst>
                  <a:gd name="T0" fmla="*/ 0 w 69"/>
                  <a:gd name="T1" fmla="*/ 0 h 154"/>
                  <a:gd name="T2" fmla="*/ 1 w 69"/>
                  <a:gd name="T3" fmla="*/ 1 h 154"/>
                  <a:gd name="T4" fmla="*/ 1 w 69"/>
                  <a:gd name="T5" fmla="*/ 0 h 154"/>
                  <a:gd name="T6" fmla="*/ 0 w 69"/>
                  <a:gd name="T7" fmla="*/ 0 h 154"/>
                  <a:gd name="T8" fmla="*/ 0 w 69"/>
                  <a:gd name="T9" fmla="*/ 0 h 154"/>
                  <a:gd name="T10" fmla="*/ 0 w 69"/>
                  <a:gd name="T11" fmla="*/ 1 h 154"/>
                  <a:gd name="T12" fmla="*/ 0 w 69"/>
                  <a:gd name="T13" fmla="*/ 1 h 154"/>
                  <a:gd name="T14" fmla="*/ 0 w 69"/>
                  <a:gd name="T15" fmla="*/ 1 h 154"/>
                  <a:gd name="T16" fmla="*/ 1 w 69"/>
                  <a:gd name="T17" fmla="*/ 1 h 154"/>
                  <a:gd name="T18" fmla="*/ 0 w 69"/>
                  <a:gd name="T19" fmla="*/ 1 h 154"/>
                  <a:gd name="T20" fmla="*/ 0 w 69"/>
                  <a:gd name="T21" fmla="*/ 1 h 154"/>
                  <a:gd name="T22" fmla="*/ 0 w 69"/>
                  <a:gd name="T23" fmla="*/ 1 h 154"/>
                  <a:gd name="T24" fmla="*/ 0 w 69"/>
                  <a:gd name="T25" fmla="*/ 1 h 154"/>
                  <a:gd name="T26" fmla="*/ 0 w 69"/>
                  <a:gd name="T27" fmla="*/ 2 h 154"/>
                  <a:gd name="T28" fmla="*/ 0 w 69"/>
                  <a:gd name="T29" fmla="*/ 2 h 154"/>
                  <a:gd name="T30" fmla="*/ 0 w 69"/>
                  <a:gd name="T31" fmla="*/ 2 h 154"/>
                  <a:gd name="T32" fmla="*/ 0 w 69"/>
                  <a:gd name="T33" fmla="*/ 2 h 154"/>
                  <a:gd name="T34" fmla="*/ 1 w 69"/>
                  <a:gd name="T35" fmla="*/ 1 h 154"/>
                  <a:gd name="T36" fmla="*/ 1 w 69"/>
                  <a:gd name="T37" fmla="*/ 1 h 154"/>
                  <a:gd name="T38" fmla="*/ 1 w 69"/>
                  <a:gd name="T39" fmla="*/ 1 h 154"/>
                  <a:gd name="T40" fmla="*/ 1 w 69"/>
                  <a:gd name="T41" fmla="*/ 1 h 154"/>
                  <a:gd name="T42" fmla="*/ 0 w 69"/>
                  <a:gd name="T43" fmla="*/ 1 h 154"/>
                  <a:gd name="T44" fmla="*/ 0 w 69"/>
                  <a:gd name="T45" fmla="*/ 0 h 154"/>
                  <a:gd name="T46" fmla="*/ 0 w 69"/>
                  <a:gd name="T47" fmla="*/ 0 h 154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w 69"/>
                  <a:gd name="T73" fmla="*/ 0 h 154"/>
                  <a:gd name="T74" fmla="*/ 69 w 69"/>
                  <a:gd name="T75" fmla="*/ 154 h 154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T72" t="T73" r="T74" b="T75"/>
                <a:pathLst>
                  <a:path w="69" h="154">
                    <a:moveTo>
                      <a:pt x="34" y="29"/>
                    </a:moveTo>
                    <a:lnTo>
                      <a:pt x="69" y="47"/>
                    </a:lnTo>
                    <a:lnTo>
                      <a:pt x="55" y="20"/>
                    </a:lnTo>
                    <a:lnTo>
                      <a:pt x="27" y="0"/>
                    </a:lnTo>
                    <a:lnTo>
                      <a:pt x="14" y="17"/>
                    </a:lnTo>
                    <a:lnTo>
                      <a:pt x="10" y="53"/>
                    </a:lnTo>
                    <a:lnTo>
                      <a:pt x="19" y="83"/>
                    </a:lnTo>
                    <a:lnTo>
                      <a:pt x="30" y="81"/>
                    </a:lnTo>
                    <a:lnTo>
                      <a:pt x="41" y="89"/>
                    </a:lnTo>
                    <a:lnTo>
                      <a:pt x="22" y="89"/>
                    </a:lnTo>
                    <a:lnTo>
                      <a:pt x="25" y="100"/>
                    </a:lnTo>
                    <a:lnTo>
                      <a:pt x="9" y="86"/>
                    </a:lnTo>
                    <a:lnTo>
                      <a:pt x="0" y="95"/>
                    </a:lnTo>
                    <a:lnTo>
                      <a:pt x="20" y="144"/>
                    </a:lnTo>
                    <a:lnTo>
                      <a:pt x="28" y="154"/>
                    </a:lnTo>
                    <a:lnTo>
                      <a:pt x="31" y="141"/>
                    </a:lnTo>
                    <a:lnTo>
                      <a:pt x="39" y="132"/>
                    </a:lnTo>
                    <a:lnTo>
                      <a:pt x="45" y="119"/>
                    </a:lnTo>
                    <a:lnTo>
                      <a:pt x="57" y="107"/>
                    </a:lnTo>
                    <a:lnTo>
                      <a:pt x="58" y="73"/>
                    </a:lnTo>
                    <a:lnTo>
                      <a:pt x="54" y="58"/>
                    </a:lnTo>
                    <a:lnTo>
                      <a:pt x="32" y="46"/>
                    </a:lnTo>
                    <a:lnTo>
                      <a:pt x="34" y="29"/>
                    </a:lnTo>
                    <a:close/>
                  </a:path>
                </a:pathLst>
              </a:custGeom>
              <a:solidFill>
                <a:srgbClr val="E08477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>
                  <a:latin typeface="Century Gothic" pitchFamily="34" charset="0"/>
                  <a:cs typeface="Arial" charset="0"/>
                </a:endParaRPr>
              </a:p>
            </p:txBody>
          </p:sp>
          <p:sp>
            <p:nvSpPr>
              <p:cNvPr id="2215" name="Freeform 145"/>
              <p:cNvSpPr>
                <a:spLocks/>
              </p:cNvSpPr>
              <p:nvPr/>
            </p:nvSpPr>
            <p:spPr bwMode="auto">
              <a:xfrm>
                <a:off x="3077" y="2511"/>
                <a:ext cx="37" cy="58"/>
              </a:xfrm>
              <a:custGeom>
                <a:avLst/>
                <a:gdLst>
                  <a:gd name="T0" fmla="*/ 0 w 111"/>
                  <a:gd name="T1" fmla="*/ 1 h 175"/>
                  <a:gd name="T2" fmla="*/ 0 w 111"/>
                  <a:gd name="T3" fmla="*/ 1 h 175"/>
                  <a:gd name="T4" fmla="*/ 0 w 111"/>
                  <a:gd name="T5" fmla="*/ 1 h 175"/>
                  <a:gd name="T6" fmla="*/ 0 w 111"/>
                  <a:gd name="T7" fmla="*/ 1 h 175"/>
                  <a:gd name="T8" fmla="*/ 0 w 111"/>
                  <a:gd name="T9" fmla="*/ 1 h 175"/>
                  <a:gd name="T10" fmla="*/ 0 w 111"/>
                  <a:gd name="T11" fmla="*/ 0 h 175"/>
                  <a:gd name="T12" fmla="*/ 0 w 111"/>
                  <a:gd name="T13" fmla="*/ 0 h 175"/>
                  <a:gd name="T14" fmla="*/ 1 w 111"/>
                  <a:gd name="T15" fmla="*/ 0 h 175"/>
                  <a:gd name="T16" fmla="*/ 1 w 111"/>
                  <a:gd name="T17" fmla="*/ 0 h 175"/>
                  <a:gd name="T18" fmla="*/ 1 w 111"/>
                  <a:gd name="T19" fmla="*/ 1 h 175"/>
                  <a:gd name="T20" fmla="*/ 1 w 111"/>
                  <a:gd name="T21" fmla="*/ 2 h 175"/>
                  <a:gd name="T22" fmla="*/ 1 w 111"/>
                  <a:gd name="T23" fmla="*/ 2 h 175"/>
                  <a:gd name="T24" fmla="*/ 1 w 111"/>
                  <a:gd name="T25" fmla="*/ 2 h 175"/>
                  <a:gd name="T26" fmla="*/ 1 w 111"/>
                  <a:gd name="T27" fmla="*/ 1 h 175"/>
                  <a:gd name="T28" fmla="*/ 1 w 111"/>
                  <a:gd name="T29" fmla="*/ 1 h 175"/>
                  <a:gd name="T30" fmla="*/ 1 w 111"/>
                  <a:gd name="T31" fmla="*/ 0 h 175"/>
                  <a:gd name="T32" fmla="*/ 1 w 111"/>
                  <a:gd name="T33" fmla="*/ 0 h 175"/>
                  <a:gd name="T34" fmla="*/ 0 w 111"/>
                  <a:gd name="T35" fmla="*/ 0 h 175"/>
                  <a:gd name="T36" fmla="*/ 0 w 111"/>
                  <a:gd name="T37" fmla="*/ 1 h 175"/>
                  <a:gd name="T38" fmla="*/ 0 w 111"/>
                  <a:gd name="T39" fmla="*/ 1 h 175"/>
                  <a:gd name="T40" fmla="*/ 0 w 111"/>
                  <a:gd name="T41" fmla="*/ 1 h 175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111"/>
                  <a:gd name="T64" fmla="*/ 0 h 175"/>
                  <a:gd name="T65" fmla="*/ 111 w 111"/>
                  <a:gd name="T66" fmla="*/ 175 h 175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111" h="175">
                    <a:moveTo>
                      <a:pt x="38" y="104"/>
                    </a:moveTo>
                    <a:lnTo>
                      <a:pt x="22" y="81"/>
                    </a:lnTo>
                    <a:lnTo>
                      <a:pt x="18" y="71"/>
                    </a:lnTo>
                    <a:lnTo>
                      <a:pt x="14" y="116"/>
                    </a:lnTo>
                    <a:lnTo>
                      <a:pt x="0" y="88"/>
                    </a:lnTo>
                    <a:lnTo>
                      <a:pt x="9" y="38"/>
                    </a:lnTo>
                    <a:lnTo>
                      <a:pt x="25" y="0"/>
                    </a:lnTo>
                    <a:lnTo>
                      <a:pt x="56" y="0"/>
                    </a:lnTo>
                    <a:lnTo>
                      <a:pt x="93" y="32"/>
                    </a:lnTo>
                    <a:lnTo>
                      <a:pt x="108" y="86"/>
                    </a:lnTo>
                    <a:lnTo>
                      <a:pt x="111" y="141"/>
                    </a:lnTo>
                    <a:lnTo>
                      <a:pt x="101" y="175"/>
                    </a:lnTo>
                    <a:lnTo>
                      <a:pt x="104" y="126"/>
                    </a:lnTo>
                    <a:lnTo>
                      <a:pt x="95" y="71"/>
                    </a:lnTo>
                    <a:lnTo>
                      <a:pt x="79" y="41"/>
                    </a:lnTo>
                    <a:lnTo>
                      <a:pt x="61" y="19"/>
                    </a:lnTo>
                    <a:lnTo>
                      <a:pt x="50" y="14"/>
                    </a:lnTo>
                    <a:lnTo>
                      <a:pt x="31" y="32"/>
                    </a:lnTo>
                    <a:lnTo>
                      <a:pt x="23" y="43"/>
                    </a:lnTo>
                    <a:lnTo>
                      <a:pt x="38" y="104"/>
                    </a:lnTo>
                    <a:close/>
                  </a:path>
                </a:pathLst>
              </a:custGeom>
              <a:solidFill>
                <a:srgbClr val="E08477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>
                  <a:latin typeface="Century Gothic" pitchFamily="34" charset="0"/>
                  <a:cs typeface="Arial" charset="0"/>
                </a:endParaRPr>
              </a:p>
            </p:txBody>
          </p:sp>
          <p:sp>
            <p:nvSpPr>
              <p:cNvPr id="2216" name="Freeform 146"/>
              <p:cNvSpPr>
                <a:spLocks/>
              </p:cNvSpPr>
              <p:nvPr/>
            </p:nvSpPr>
            <p:spPr bwMode="auto">
              <a:xfrm>
                <a:off x="3090" y="2559"/>
                <a:ext cx="42" cy="48"/>
              </a:xfrm>
              <a:custGeom>
                <a:avLst/>
                <a:gdLst>
                  <a:gd name="T0" fmla="*/ 0 w 126"/>
                  <a:gd name="T1" fmla="*/ 0 h 143"/>
                  <a:gd name="T2" fmla="*/ 0 w 126"/>
                  <a:gd name="T3" fmla="*/ 1 h 143"/>
                  <a:gd name="T4" fmla="*/ 0 w 126"/>
                  <a:gd name="T5" fmla="*/ 1 h 143"/>
                  <a:gd name="T6" fmla="*/ 1 w 126"/>
                  <a:gd name="T7" fmla="*/ 0 h 143"/>
                  <a:gd name="T8" fmla="*/ 1 w 126"/>
                  <a:gd name="T9" fmla="*/ 0 h 143"/>
                  <a:gd name="T10" fmla="*/ 1 w 126"/>
                  <a:gd name="T11" fmla="*/ 0 h 143"/>
                  <a:gd name="T12" fmla="*/ 2 w 126"/>
                  <a:gd name="T13" fmla="*/ 1 h 143"/>
                  <a:gd name="T14" fmla="*/ 2 w 126"/>
                  <a:gd name="T15" fmla="*/ 1 h 143"/>
                  <a:gd name="T16" fmla="*/ 1 w 126"/>
                  <a:gd name="T17" fmla="*/ 0 h 143"/>
                  <a:gd name="T18" fmla="*/ 1 w 126"/>
                  <a:gd name="T19" fmla="*/ 0 h 143"/>
                  <a:gd name="T20" fmla="*/ 1 w 126"/>
                  <a:gd name="T21" fmla="*/ 1 h 143"/>
                  <a:gd name="T22" fmla="*/ 1 w 126"/>
                  <a:gd name="T23" fmla="*/ 1 h 143"/>
                  <a:gd name="T24" fmla="*/ 0 w 126"/>
                  <a:gd name="T25" fmla="*/ 1 h 143"/>
                  <a:gd name="T26" fmla="*/ 0 w 126"/>
                  <a:gd name="T27" fmla="*/ 2 h 143"/>
                  <a:gd name="T28" fmla="*/ 0 w 126"/>
                  <a:gd name="T29" fmla="*/ 1 h 143"/>
                  <a:gd name="T30" fmla="*/ 0 w 126"/>
                  <a:gd name="T31" fmla="*/ 0 h 143"/>
                  <a:gd name="T32" fmla="*/ 0 w 126"/>
                  <a:gd name="T33" fmla="*/ 0 h 143"/>
                  <a:gd name="T34" fmla="*/ 0 w 126"/>
                  <a:gd name="T35" fmla="*/ 0 h 143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126"/>
                  <a:gd name="T55" fmla="*/ 0 h 143"/>
                  <a:gd name="T56" fmla="*/ 126 w 126"/>
                  <a:gd name="T57" fmla="*/ 143 h 143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126" h="143">
                    <a:moveTo>
                      <a:pt x="9" y="33"/>
                    </a:moveTo>
                    <a:lnTo>
                      <a:pt x="20" y="46"/>
                    </a:lnTo>
                    <a:lnTo>
                      <a:pt x="33" y="46"/>
                    </a:lnTo>
                    <a:lnTo>
                      <a:pt x="44" y="35"/>
                    </a:lnTo>
                    <a:lnTo>
                      <a:pt x="65" y="22"/>
                    </a:lnTo>
                    <a:lnTo>
                      <a:pt x="80" y="0"/>
                    </a:lnTo>
                    <a:lnTo>
                      <a:pt x="126" y="82"/>
                    </a:lnTo>
                    <a:lnTo>
                      <a:pt x="124" y="110"/>
                    </a:lnTo>
                    <a:lnTo>
                      <a:pt x="83" y="26"/>
                    </a:lnTo>
                    <a:lnTo>
                      <a:pt x="66" y="40"/>
                    </a:lnTo>
                    <a:lnTo>
                      <a:pt x="51" y="67"/>
                    </a:lnTo>
                    <a:lnTo>
                      <a:pt x="41" y="88"/>
                    </a:lnTo>
                    <a:lnTo>
                      <a:pt x="29" y="112"/>
                    </a:lnTo>
                    <a:lnTo>
                      <a:pt x="22" y="143"/>
                    </a:lnTo>
                    <a:lnTo>
                      <a:pt x="12" y="118"/>
                    </a:lnTo>
                    <a:lnTo>
                      <a:pt x="0" y="19"/>
                    </a:lnTo>
                    <a:lnTo>
                      <a:pt x="9" y="33"/>
                    </a:lnTo>
                    <a:close/>
                  </a:path>
                </a:pathLst>
              </a:custGeom>
              <a:solidFill>
                <a:srgbClr val="E08477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>
                  <a:latin typeface="Century Gothic" pitchFamily="34" charset="0"/>
                  <a:cs typeface="Arial" charset="0"/>
                </a:endParaRPr>
              </a:p>
            </p:txBody>
          </p:sp>
          <p:sp>
            <p:nvSpPr>
              <p:cNvPr id="2217" name="Freeform 147"/>
              <p:cNvSpPr>
                <a:spLocks/>
              </p:cNvSpPr>
              <p:nvPr/>
            </p:nvSpPr>
            <p:spPr bwMode="auto">
              <a:xfrm>
                <a:off x="2967" y="2594"/>
                <a:ext cx="34" cy="52"/>
              </a:xfrm>
              <a:custGeom>
                <a:avLst/>
                <a:gdLst>
                  <a:gd name="T0" fmla="*/ 0 w 101"/>
                  <a:gd name="T1" fmla="*/ 0 h 156"/>
                  <a:gd name="T2" fmla="*/ 1 w 101"/>
                  <a:gd name="T3" fmla="*/ 0 h 156"/>
                  <a:gd name="T4" fmla="*/ 1 w 101"/>
                  <a:gd name="T5" fmla="*/ 0 h 156"/>
                  <a:gd name="T6" fmla="*/ 1 w 101"/>
                  <a:gd name="T7" fmla="*/ 0 h 156"/>
                  <a:gd name="T8" fmla="*/ 1 w 101"/>
                  <a:gd name="T9" fmla="*/ 1 h 156"/>
                  <a:gd name="T10" fmla="*/ 1 w 101"/>
                  <a:gd name="T11" fmla="*/ 1 h 156"/>
                  <a:gd name="T12" fmla="*/ 1 w 101"/>
                  <a:gd name="T13" fmla="*/ 1 h 156"/>
                  <a:gd name="T14" fmla="*/ 1 w 101"/>
                  <a:gd name="T15" fmla="*/ 2 h 156"/>
                  <a:gd name="T16" fmla="*/ 1 w 101"/>
                  <a:gd name="T17" fmla="*/ 2 h 156"/>
                  <a:gd name="T18" fmla="*/ 1 w 101"/>
                  <a:gd name="T19" fmla="*/ 2 h 156"/>
                  <a:gd name="T20" fmla="*/ 1 w 101"/>
                  <a:gd name="T21" fmla="*/ 2 h 156"/>
                  <a:gd name="T22" fmla="*/ 0 w 101"/>
                  <a:gd name="T23" fmla="*/ 2 h 156"/>
                  <a:gd name="T24" fmla="*/ 0 w 101"/>
                  <a:gd name="T25" fmla="*/ 1 h 156"/>
                  <a:gd name="T26" fmla="*/ 0 w 101"/>
                  <a:gd name="T27" fmla="*/ 1 h 156"/>
                  <a:gd name="T28" fmla="*/ 0 w 101"/>
                  <a:gd name="T29" fmla="*/ 0 h 156"/>
                  <a:gd name="T30" fmla="*/ 0 w 101"/>
                  <a:gd name="T31" fmla="*/ 0 h 156"/>
                  <a:gd name="T32" fmla="*/ 0 w 101"/>
                  <a:gd name="T33" fmla="*/ 0 h 156"/>
                  <a:gd name="T34" fmla="*/ 0 w 101"/>
                  <a:gd name="T35" fmla="*/ 0 h 156"/>
                  <a:gd name="T36" fmla="*/ 0 w 101"/>
                  <a:gd name="T37" fmla="*/ 0 h 15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101"/>
                  <a:gd name="T58" fmla="*/ 0 h 156"/>
                  <a:gd name="T59" fmla="*/ 101 w 101"/>
                  <a:gd name="T60" fmla="*/ 156 h 156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101" h="156">
                    <a:moveTo>
                      <a:pt x="17" y="1"/>
                    </a:moveTo>
                    <a:lnTo>
                      <a:pt x="50" y="9"/>
                    </a:lnTo>
                    <a:lnTo>
                      <a:pt x="57" y="36"/>
                    </a:lnTo>
                    <a:lnTo>
                      <a:pt x="84" y="34"/>
                    </a:lnTo>
                    <a:lnTo>
                      <a:pt x="91" y="71"/>
                    </a:lnTo>
                    <a:lnTo>
                      <a:pt x="90" y="94"/>
                    </a:lnTo>
                    <a:lnTo>
                      <a:pt x="101" y="113"/>
                    </a:lnTo>
                    <a:lnTo>
                      <a:pt x="92" y="126"/>
                    </a:lnTo>
                    <a:lnTo>
                      <a:pt x="78" y="135"/>
                    </a:lnTo>
                    <a:lnTo>
                      <a:pt x="67" y="148"/>
                    </a:lnTo>
                    <a:lnTo>
                      <a:pt x="50" y="156"/>
                    </a:lnTo>
                    <a:lnTo>
                      <a:pt x="35" y="148"/>
                    </a:lnTo>
                    <a:lnTo>
                      <a:pt x="39" y="102"/>
                    </a:lnTo>
                    <a:lnTo>
                      <a:pt x="27" y="58"/>
                    </a:lnTo>
                    <a:lnTo>
                      <a:pt x="11" y="34"/>
                    </a:lnTo>
                    <a:lnTo>
                      <a:pt x="0" y="9"/>
                    </a:lnTo>
                    <a:lnTo>
                      <a:pt x="7" y="0"/>
                    </a:lnTo>
                    <a:lnTo>
                      <a:pt x="17" y="1"/>
                    </a:lnTo>
                    <a:close/>
                  </a:path>
                </a:pathLst>
              </a:custGeom>
              <a:solidFill>
                <a:srgbClr val="FFB5A8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>
                  <a:latin typeface="Century Gothic" pitchFamily="34" charset="0"/>
                  <a:cs typeface="Arial" charset="0"/>
                </a:endParaRPr>
              </a:p>
            </p:txBody>
          </p:sp>
          <p:sp>
            <p:nvSpPr>
              <p:cNvPr id="2218" name="Freeform 148"/>
              <p:cNvSpPr>
                <a:spLocks/>
              </p:cNvSpPr>
              <p:nvPr/>
            </p:nvSpPr>
            <p:spPr bwMode="auto">
              <a:xfrm>
                <a:off x="2975" y="2571"/>
                <a:ext cx="42" cy="35"/>
              </a:xfrm>
              <a:custGeom>
                <a:avLst/>
                <a:gdLst>
                  <a:gd name="T0" fmla="*/ 0 w 125"/>
                  <a:gd name="T1" fmla="*/ 1 h 105"/>
                  <a:gd name="T2" fmla="*/ 0 w 125"/>
                  <a:gd name="T3" fmla="*/ 1 h 105"/>
                  <a:gd name="T4" fmla="*/ 1 w 125"/>
                  <a:gd name="T5" fmla="*/ 1 h 105"/>
                  <a:gd name="T6" fmla="*/ 1 w 125"/>
                  <a:gd name="T7" fmla="*/ 1 h 105"/>
                  <a:gd name="T8" fmla="*/ 1 w 125"/>
                  <a:gd name="T9" fmla="*/ 1 h 105"/>
                  <a:gd name="T10" fmla="*/ 1 w 125"/>
                  <a:gd name="T11" fmla="*/ 1 h 105"/>
                  <a:gd name="T12" fmla="*/ 1 w 125"/>
                  <a:gd name="T13" fmla="*/ 1 h 105"/>
                  <a:gd name="T14" fmla="*/ 2 w 125"/>
                  <a:gd name="T15" fmla="*/ 1 h 105"/>
                  <a:gd name="T16" fmla="*/ 1 w 125"/>
                  <a:gd name="T17" fmla="*/ 1 h 105"/>
                  <a:gd name="T18" fmla="*/ 1 w 125"/>
                  <a:gd name="T19" fmla="*/ 1 h 105"/>
                  <a:gd name="T20" fmla="*/ 1 w 125"/>
                  <a:gd name="T21" fmla="*/ 0 h 105"/>
                  <a:gd name="T22" fmla="*/ 1 w 125"/>
                  <a:gd name="T23" fmla="*/ 0 h 105"/>
                  <a:gd name="T24" fmla="*/ 0 w 125"/>
                  <a:gd name="T25" fmla="*/ 0 h 105"/>
                  <a:gd name="T26" fmla="*/ 0 w 125"/>
                  <a:gd name="T27" fmla="*/ 0 h 105"/>
                  <a:gd name="T28" fmla="*/ 0 w 125"/>
                  <a:gd name="T29" fmla="*/ 1 h 105"/>
                  <a:gd name="T30" fmla="*/ 0 w 125"/>
                  <a:gd name="T31" fmla="*/ 1 h 105"/>
                  <a:gd name="T32" fmla="*/ 0 w 125"/>
                  <a:gd name="T33" fmla="*/ 1 h 105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125"/>
                  <a:gd name="T52" fmla="*/ 0 h 105"/>
                  <a:gd name="T53" fmla="*/ 125 w 125"/>
                  <a:gd name="T54" fmla="*/ 105 h 105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125" h="105">
                    <a:moveTo>
                      <a:pt x="4" y="62"/>
                    </a:moveTo>
                    <a:lnTo>
                      <a:pt x="39" y="77"/>
                    </a:lnTo>
                    <a:lnTo>
                      <a:pt x="45" y="98"/>
                    </a:lnTo>
                    <a:lnTo>
                      <a:pt x="64" y="91"/>
                    </a:lnTo>
                    <a:lnTo>
                      <a:pt x="84" y="105"/>
                    </a:lnTo>
                    <a:lnTo>
                      <a:pt x="110" y="98"/>
                    </a:lnTo>
                    <a:lnTo>
                      <a:pt x="93" y="80"/>
                    </a:lnTo>
                    <a:lnTo>
                      <a:pt x="125" y="45"/>
                    </a:lnTo>
                    <a:lnTo>
                      <a:pt x="60" y="57"/>
                    </a:lnTo>
                    <a:lnTo>
                      <a:pt x="45" y="51"/>
                    </a:lnTo>
                    <a:lnTo>
                      <a:pt x="44" y="31"/>
                    </a:lnTo>
                    <a:lnTo>
                      <a:pt x="58" y="0"/>
                    </a:lnTo>
                    <a:lnTo>
                      <a:pt x="21" y="22"/>
                    </a:lnTo>
                    <a:lnTo>
                      <a:pt x="14" y="37"/>
                    </a:lnTo>
                    <a:lnTo>
                      <a:pt x="0" y="47"/>
                    </a:lnTo>
                    <a:lnTo>
                      <a:pt x="4" y="62"/>
                    </a:lnTo>
                    <a:close/>
                  </a:path>
                </a:pathLst>
              </a:custGeom>
              <a:solidFill>
                <a:srgbClr val="C7695C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>
                  <a:latin typeface="Century Gothic" pitchFamily="34" charset="0"/>
                  <a:cs typeface="Arial" charset="0"/>
                </a:endParaRPr>
              </a:p>
            </p:txBody>
          </p:sp>
          <p:sp>
            <p:nvSpPr>
              <p:cNvPr id="2219" name="Freeform 149"/>
              <p:cNvSpPr>
                <a:spLocks/>
              </p:cNvSpPr>
              <p:nvPr/>
            </p:nvSpPr>
            <p:spPr bwMode="auto">
              <a:xfrm>
                <a:off x="2931" y="2488"/>
                <a:ext cx="200" cy="207"/>
              </a:xfrm>
              <a:custGeom>
                <a:avLst/>
                <a:gdLst>
                  <a:gd name="T0" fmla="*/ 2 w 601"/>
                  <a:gd name="T1" fmla="*/ 1 h 621"/>
                  <a:gd name="T2" fmla="*/ 2 w 601"/>
                  <a:gd name="T3" fmla="*/ 2 h 621"/>
                  <a:gd name="T4" fmla="*/ 1 w 601"/>
                  <a:gd name="T5" fmla="*/ 2 h 621"/>
                  <a:gd name="T6" fmla="*/ 1 w 601"/>
                  <a:gd name="T7" fmla="*/ 3 h 621"/>
                  <a:gd name="T8" fmla="*/ 1 w 601"/>
                  <a:gd name="T9" fmla="*/ 3 h 621"/>
                  <a:gd name="T10" fmla="*/ 1 w 601"/>
                  <a:gd name="T11" fmla="*/ 4 h 621"/>
                  <a:gd name="T12" fmla="*/ 1 w 601"/>
                  <a:gd name="T13" fmla="*/ 4 h 621"/>
                  <a:gd name="T14" fmla="*/ 2 w 601"/>
                  <a:gd name="T15" fmla="*/ 5 h 621"/>
                  <a:gd name="T16" fmla="*/ 2 w 601"/>
                  <a:gd name="T17" fmla="*/ 5 h 621"/>
                  <a:gd name="T18" fmla="*/ 2 w 601"/>
                  <a:gd name="T19" fmla="*/ 6 h 621"/>
                  <a:gd name="T20" fmla="*/ 2 w 601"/>
                  <a:gd name="T21" fmla="*/ 6 h 621"/>
                  <a:gd name="T22" fmla="*/ 2 w 601"/>
                  <a:gd name="T23" fmla="*/ 6 h 621"/>
                  <a:gd name="T24" fmla="*/ 3 w 601"/>
                  <a:gd name="T25" fmla="*/ 5 h 621"/>
                  <a:gd name="T26" fmla="*/ 3 w 601"/>
                  <a:gd name="T27" fmla="*/ 5 h 621"/>
                  <a:gd name="T28" fmla="*/ 3 w 601"/>
                  <a:gd name="T29" fmla="*/ 6 h 621"/>
                  <a:gd name="T30" fmla="*/ 3 w 601"/>
                  <a:gd name="T31" fmla="*/ 6 h 621"/>
                  <a:gd name="T32" fmla="*/ 3 w 601"/>
                  <a:gd name="T33" fmla="*/ 6 h 621"/>
                  <a:gd name="T34" fmla="*/ 3 w 601"/>
                  <a:gd name="T35" fmla="*/ 7 h 621"/>
                  <a:gd name="T36" fmla="*/ 4 w 601"/>
                  <a:gd name="T37" fmla="*/ 7 h 621"/>
                  <a:gd name="T38" fmla="*/ 4 w 601"/>
                  <a:gd name="T39" fmla="*/ 7 h 621"/>
                  <a:gd name="T40" fmla="*/ 5 w 601"/>
                  <a:gd name="T41" fmla="*/ 7 h 621"/>
                  <a:gd name="T42" fmla="*/ 5 w 601"/>
                  <a:gd name="T43" fmla="*/ 6 h 621"/>
                  <a:gd name="T44" fmla="*/ 6 w 601"/>
                  <a:gd name="T45" fmla="*/ 7 h 621"/>
                  <a:gd name="T46" fmla="*/ 7 w 601"/>
                  <a:gd name="T47" fmla="*/ 5 h 621"/>
                  <a:gd name="T48" fmla="*/ 7 w 601"/>
                  <a:gd name="T49" fmla="*/ 5 h 621"/>
                  <a:gd name="T50" fmla="*/ 5 w 601"/>
                  <a:gd name="T51" fmla="*/ 7 h 621"/>
                  <a:gd name="T52" fmla="*/ 3 w 601"/>
                  <a:gd name="T53" fmla="*/ 8 h 621"/>
                  <a:gd name="T54" fmla="*/ 2 w 601"/>
                  <a:gd name="T55" fmla="*/ 6 h 621"/>
                  <a:gd name="T56" fmla="*/ 1 w 601"/>
                  <a:gd name="T57" fmla="*/ 5 h 621"/>
                  <a:gd name="T58" fmla="*/ 0 w 601"/>
                  <a:gd name="T59" fmla="*/ 4 h 621"/>
                  <a:gd name="T60" fmla="*/ 0 w 601"/>
                  <a:gd name="T61" fmla="*/ 2 h 621"/>
                  <a:gd name="T62" fmla="*/ 2 w 601"/>
                  <a:gd name="T63" fmla="*/ 0 h 621"/>
                  <a:gd name="T64" fmla="*/ 2 w 601"/>
                  <a:gd name="T65" fmla="*/ 0 h 621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w 601"/>
                  <a:gd name="T100" fmla="*/ 0 h 621"/>
                  <a:gd name="T101" fmla="*/ 601 w 601"/>
                  <a:gd name="T102" fmla="*/ 621 h 621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T99" t="T100" r="T101" b="T102"/>
                <a:pathLst>
                  <a:path w="601" h="621">
                    <a:moveTo>
                      <a:pt x="187" y="21"/>
                    </a:moveTo>
                    <a:lnTo>
                      <a:pt x="146" y="74"/>
                    </a:lnTo>
                    <a:lnTo>
                      <a:pt x="134" y="100"/>
                    </a:lnTo>
                    <a:lnTo>
                      <a:pt x="134" y="123"/>
                    </a:lnTo>
                    <a:lnTo>
                      <a:pt x="102" y="150"/>
                    </a:lnTo>
                    <a:lnTo>
                      <a:pt x="86" y="171"/>
                    </a:lnTo>
                    <a:lnTo>
                      <a:pt x="80" y="187"/>
                    </a:lnTo>
                    <a:lnTo>
                      <a:pt x="79" y="220"/>
                    </a:lnTo>
                    <a:lnTo>
                      <a:pt x="88" y="238"/>
                    </a:lnTo>
                    <a:lnTo>
                      <a:pt x="113" y="246"/>
                    </a:lnTo>
                    <a:lnTo>
                      <a:pt x="103" y="272"/>
                    </a:lnTo>
                    <a:lnTo>
                      <a:pt x="96" y="296"/>
                    </a:lnTo>
                    <a:lnTo>
                      <a:pt x="101" y="312"/>
                    </a:lnTo>
                    <a:lnTo>
                      <a:pt x="99" y="325"/>
                    </a:lnTo>
                    <a:lnTo>
                      <a:pt x="116" y="348"/>
                    </a:lnTo>
                    <a:lnTo>
                      <a:pt x="126" y="370"/>
                    </a:lnTo>
                    <a:lnTo>
                      <a:pt x="133" y="401"/>
                    </a:lnTo>
                    <a:lnTo>
                      <a:pt x="133" y="428"/>
                    </a:lnTo>
                    <a:lnTo>
                      <a:pt x="132" y="452"/>
                    </a:lnTo>
                    <a:lnTo>
                      <a:pt x="137" y="479"/>
                    </a:lnTo>
                    <a:lnTo>
                      <a:pt x="150" y="483"/>
                    </a:lnTo>
                    <a:lnTo>
                      <a:pt x="170" y="472"/>
                    </a:lnTo>
                    <a:lnTo>
                      <a:pt x="185" y="471"/>
                    </a:lnTo>
                    <a:lnTo>
                      <a:pt x="202" y="452"/>
                    </a:lnTo>
                    <a:lnTo>
                      <a:pt x="221" y="451"/>
                    </a:lnTo>
                    <a:lnTo>
                      <a:pt x="226" y="435"/>
                    </a:lnTo>
                    <a:lnTo>
                      <a:pt x="232" y="420"/>
                    </a:lnTo>
                    <a:lnTo>
                      <a:pt x="242" y="429"/>
                    </a:lnTo>
                    <a:lnTo>
                      <a:pt x="245" y="441"/>
                    </a:lnTo>
                    <a:lnTo>
                      <a:pt x="244" y="454"/>
                    </a:lnTo>
                    <a:lnTo>
                      <a:pt x="237" y="465"/>
                    </a:lnTo>
                    <a:lnTo>
                      <a:pt x="212" y="477"/>
                    </a:lnTo>
                    <a:lnTo>
                      <a:pt x="218" y="495"/>
                    </a:lnTo>
                    <a:lnTo>
                      <a:pt x="274" y="500"/>
                    </a:lnTo>
                    <a:lnTo>
                      <a:pt x="254" y="522"/>
                    </a:lnTo>
                    <a:lnTo>
                      <a:pt x="248" y="537"/>
                    </a:lnTo>
                    <a:lnTo>
                      <a:pt x="279" y="536"/>
                    </a:lnTo>
                    <a:lnTo>
                      <a:pt x="314" y="528"/>
                    </a:lnTo>
                    <a:lnTo>
                      <a:pt x="301" y="554"/>
                    </a:lnTo>
                    <a:lnTo>
                      <a:pt x="300" y="569"/>
                    </a:lnTo>
                    <a:lnTo>
                      <a:pt x="341" y="575"/>
                    </a:lnTo>
                    <a:lnTo>
                      <a:pt x="396" y="551"/>
                    </a:lnTo>
                    <a:lnTo>
                      <a:pt x="416" y="525"/>
                    </a:lnTo>
                    <a:lnTo>
                      <a:pt x="432" y="526"/>
                    </a:lnTo>
                    <a:lnTo>
                      <a:pt x="440" y="559"/>
                    </a:lnTo>
                    <a:lnTo>
                      <a:pt x="476" y="539"/>
                    </a:lnTo>
                    <a:lnTo>
                      <a:pt x="500" y="505"/>
                    </a:lnTo>
                    <a:lnTo>
                      <a:pt x="561" y="435"/>
                    </a:lnTo>
                    <a:lnTo>
                      <a:pt x="601" y="315"/>
                    </a:lnTo>
                    <a:lnTo>
                      <a:pt x="576" y="436"/>
                    </a:lnTo>
                    <a:lnTo>
                      <a:pt x="460" y="621"/>
                    </a:lnTo>
                    <a:lnTo>
                      <a:pt x="378" y="592"/>
                    </a:lnTo>
                    <a:lnTo>
                      <a:pt x="298" y="612"/>
                    </a:lnTo>
                    <a:lnTo>
                      <a:pt x="269" y="609"/>
                    </a:lnTo>
                    <a:lnTo>
                      <a:pt x="197" y="538"/>
                    </a:lnTo>
                    <a:lnTo>
                      <a:pt x="150" y="504"/>
                    </a:lnTo>
                    <a:lnTo>
                      <a:pt x="110" y="469"/>
                    </a:lnTo>
                    <a:lnTo>
                      <a:pt x="80" y="409"/>
                    </a:lnTo>
                    <a:lnTo>
                      <a:pt x="65" y="364"/>
                    </a:lnTo>
                    <a:lnTo>
                      <a:pt x="24" y="323"/>
                    </a:lnTo>
                    <a:lnTo>
                      <a:pt x="0" y="248"/>
                    </a:lnTo>
                    <a:lnTo>
                      <a:pt x="0" y="149"/>
                    </a:lnTo>
                    <a:lnTo>
                      <a:pt x="81" y="91"/>
                    </a:lnTo>
                    <a:lnTo>
                      <a:pt x="194" y="0"/>
                    </a:lnTo>
                    <a:lnTo>
                      <a:pt x="187" y="21"/>
                    </a:lnTo>
                    <a:close/>
                  </a:path>
                </a:pathLst>
              </a:custGeom>
              <a:solidFill>
                <a:srgbClr val="E08477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>
                  <a:latin typeface="Century Gothic" pitchFamily="34" charset="0"/>
                  <a:cs typeface="Arial" charset="0"/>
                </a:endParaRPr>
              </a:p>
            </p:txBody>
          </p:sp>
          <p:sp>
            <p:nvSpPr>
              <p:cNvPr id="2220" name="Freeform 150"/>
              <p:cNvSpPr>
                <a:spLocks/>
              </p:cNvSpPr>
              <p:nvPr/>
            </p:nvSpPr>
            <p:spPr bwMode="auto">
              <a:xfrm>
                <a:off x="2990" y="2648"/>
                <a:ext cx="121" cy="46"/>
              </a:xfrm>
              <a:custGeom>
                <a:avLst/>
                <a:gdLst>
                  <a:gd name="T0" fmla="*/ 1 w 365"/>
                  <a:gd name="T1" fmla="*/ 1 h 138"/>
                  <a:gd name="T2" fmla="*/ 1 w 365"/>
                  <a:gd name="T3" fmla="*/ 1 h 138"/>
                  <a:gd name="T4" fmla="*/ 1 w 365"/>
                  <a:gd name="T5" fmla="*/ 1 h 138"/>
                  <a:gd name="T6" fmla="*/ 1 w 365"/>
                  <a:gd name="T7" fmla="*/ 1 h 138"/>
                  <a:gd name="T8" fmla="*/ 1 w 365"/>
                  <a:gd name="T9" fmla="*/ 1 h 138"/>
                  <a:gd name="T10" fmla="*/ 2 w 365"/>
                  <a:gd name="T11" fmla="*/ 1 h 138"/>
                  <a:gd name="T12" fmla="*/ 2 w 365"/>
                  <a:gd name="T13" fmla="*/ 1 h 138"/>
                  <a:gd name="T14" fmla="*/ 3 w 365"/>
                  <a:gd name="T15" fmla="*/ 1 h 138"/>
                  <a:gd name="T16" fmla="*/ 3 w 365"/>
                  <a:gd name="T17" fmla="*/ 1 h 138"/>
                  <a:gd name="T18" fmla="*/ 3 w 365"/>
                  <a:gd name="T19" fmla="*/ 1 h 138"/>
                  <a:gd name="T20" fmla="*/ 4 w 365"/>
                  <a:gd name="T21" fmla="*/ 1 h 138"/>
                  <a:gd name="T22" fmla="*/ 4 w 365"/>
                  <a:gd name="T23" fmla="*/ 0 h 138"/>
                  <a:gd name="T24" fmla="*/ 3 w 365"/>
                  <a:gd name="T25" fmla="*/ 2 h 138"/>
                  <a:gd name="T26" fmla="*/ 3 w 365"/>
                  <a:gd name="T27" fmla="*/ 1 h 138"/>
                  <a:gd name="T28" fmla="*/ 1 w 365"/>
                  <a:gd name="T29" fmla="*/ 2 h 138"/>
                  <a:gd name="T30" fmla="*/ 1 w 365"/>
                  <a:gd name="T31" fmla="*/ 1 h 138"/>
                  <a:gd name="T32" fmla="*/ 0 w 365"/>
                  <a:gd name="T33" fmla="*/ 1 h 138"/>
                  <a:gd name="T34" fmla="*/ 0 w 365"/>
                  <a:gd name="T35" fmla="*/ 0 h 138"/>
                  <a:gd name="T36" fmla="*/ 0 w 365"/>
                  <a:gd name="T37" fmla="*/ 0 h 138"/>
                  <a:gd name="T38" fmla="*/ 0 w 365"/>
                  <a:gd name="T39" fmla="*/ 0 h 138"/>
                  <a:gd name="T40" fmla="*/ 0 w 365"/>
                  <a:gd name="T41" fmla="*/ 0 h 138"/>
                  <a:gd name="T42" fmla="*/ 0 w 365"/>
                  <a:gd name="T43" fmla="*/ 0 h 138"/>
                  <a:gd name="T44" fmla="*/ 1 w 365"/>
                  <a:gd name="T45" fmla="*/ 0 h 138"/>
                  <a:gd name="T46" fmla="*/ 1 w 365"/>
                  <a:gd name="T47" fmla="*/ 1 h 138"/>
                  <a:gd name="T48" fmla="*/ 1 w 365"/>
                  <a:gd name="T49" fmla="*/ 1 h 138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365"/>
                  <a:gd name="T76" fmla="*/ 0 h 138"/>
                  <a:gd name="T77" fmla="*/ 365 w 365"/>
                  <a:gd name="T78" fmla="*/ 138 h 138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365" h="138">
                    <a:moveTo>
                      <a:pt x="44" y="56"/>
                    </a:moveTo>
                    <a:lnTo>
                      <a:pt x="63" y="64"/>
                    </a:lnTo>
                    <a:lnTo>
                      <a:pt x="97" y="67"/>
                    </a:lnTo>
                    <a:lnTo>
                      <a:pt x="96" y="92"/>
                    </a:lnTo>
                    <a:lnTo>
                      <a:pt x="115" y="108"/>
                    </a:lnTo>
                    <a:lnTo>
                      <a:pt x="145" y="105"/>
                    </a:lnTo>
                    <a:lnTo>
                      <a:pt x="184" y="110"/>
                    </a:lnTo>
                    <a:lnTo>
                      <a:pt x="243" y="76"/>
                    </a:lnTo>
                    <a:lnTo>
                      <a:pt x="240" y="91"/>
                    </a:lnTo>
                    <a:lnTo>
                      <a:pt x="273" y="102"/>
                    </a:lnTo>
                    <a:lnTo>
                      <a:pt x="291" y="97"/>
                    </a:lnTo>
                    <a:lnTo>
                      <a:pt x="365" y="6"/>
                    </a:lnTo>
                    <a:lnTo>
                      <a:pt x="281" y="138"/>
                    </a:lnTo>
                    <a:lnTo>
                      <a:pt x="209" y="108"/>
                    </a:lnTo>
                    <a:lnTo>
                      <a:pt x="118" y="135"/>
                    </a:lnTo>
                    <a:lnTo>
                      <a:pt x="77" y="117"/>
                    </a:lnTo>
                    <a:lnTo>
                      <a:pt x="7" y="50"/>
                    </a:lnTo>
                    <a:lnTo>
                      <a:pt x="0" y="10"/>
                    </a:lnTo>
                    <a:lnTo>
                      <a:pt x="21" y="0"/>
                    </a:lnTo>
                    <a:lnTo>
                      <a:pt x="38" y="25"/>
                    </a:lnTo>
                    <a:lnTo>
                      <a:pt x="18" y="15"/>
                    </a:lnTo>
                    <a:lnTo>
                      <a:pt x="18" y="35"/>
                    </a:lnTo>
                    <a:lnTo>
                      <a:pt x="47" y="39"/>
                    </a:lnTo>
                    <a:lnTo>
                      <a:pt x="44" y="56"/>
                    </a:lnTo>
                    <a:close/>
                  </a:path>
                </a:pathLst>
              </a:custGeom>
              <a:solidFill>
                <a:srgbClr val="C7695C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>
                  <a:latin typeface="Century Gothic" pitchFamily="34" charset="0"/>
                  <a:cs typeface="Arial" charset="0"/>
                </a:endParaRPr>
              </a:p>
            </p:txBody>
          </p:sp>
          <p:sp>
            <p:nvSpPr>
              <p:cNvPr id="2221" name="Freeform 151"/>
              <p:cNvSpPr>
                <a:spLocks/>
              </p:cNvSpPr>
              <p:nvPr/>
            </p:nvSpPr>
            <p:spPr bwMode="auto">
              <a:xfrm>
                <a:off x="3002" y="2653"/>
                <a:ext cx="25" cy="18"/>
              </a:xfrm>
              <a:custGeom>
                <a:avLst/>
                <a:gdLst>
                  <a:gd name="T0" fmla="*/ 1 w 76"/>
                  <a:gd name="T1" fmla="*/ 0 h 56"/>
                  <a:gd name="T2" fmla="*/ 0 w 76"/>
                  <a:gd name="T3" fmla="*/ 0 h 56"/>
                  <a:gd name="T4" fmla="*/ 0 w 76"/>
                  <a:gd name="T5" fmla="*/ 1 h 56"/>
                  <a:gd name="T6" fmla="*/ 0 w 76"/>
                  <a:gd name="T7" fmla="*/ 1 h 56"/>
                  <a:gd name="T8" fmla="*/ 0 w 76"/>
                  <a:gd name="T9" fmla="*/ 0 h 56"/>
                  <a:gd name="T10" fmla="*/ 1 w 76"/>
                  <a:gd name="T11" fmla="*/ 0 h 56"/>
                  <a:gd name="T12" fmla="*/ 1 w 76"/>
                  <a:gd name="T13" fmla="*/ 0 h 5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76"/>
                  <a:gd name="T22" fmla="*/ 0 h 56"/>
                  <a:gd name="T23" fmla="*/ 76 w 76"/>
                  <a:gd name="T24" fmla="*/ 56 h 5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76" h="56">
                    <a:moveTo>
                      <a:pt x="76" y="0"/>
                    </a:moveTo>
                    <a:lnTo>
                      <a:pt x="30" y="32"/>
                    </a:lnTo>
                    <a:lnTo>
                      <a:pt x="30" y="46"/>
                    </a:lnTo>
                    <a:lnTo>
                      <a:pt x="0" y="56"/>
                    </a:lnTo>
                    <a:lnTo>
                      <a:pt x="8" y="22"/>
                    </a:lnTo>
                    <a:lnTo>
                      <a:pt x="76" y="0"/>
                    </a:lnTo>
                    <a:close/>
                  </a:path>
                </a:pathLst>
              </a:custGeom>
              <a:solidFill>
                <a:srgbClr val="D66666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>
                  <a:latin typeface="Century Gothic" pitchFamily="34" charset="0"/>
                  <a:cs typeface="Arial" charset="0"/>
                </a:endParaRPr>
              </a:p>
            </p:txBody>
          </p:sp>
          <p:sp>
            <p:nvSpPr>
              <p:cNvPr id="2222" name="Freeform 152"/>
              <p:cNvSpPr>
                <a:spLocks/>
              </p:cNvSpPr>
              <p:nvPr/>
            </p:nvSpPr>
            <p:spPr bwMode="auto">
              <a:xfrm>
                <a:off x="2929" y="2512"/>
                <a:ext cx="46" cy="133"/>
              </a:xfrm>
              <a:custGeom>
                <a:avLst/>
                <a:gdLst>
                  <a:gd name="T0" fmla="*/ 1 w 138"/>
                  <a:gd name="T1" fmla="*/ 0 h 399"/>
                  <a:gd name="T2" fmla="*/ 1 w 138"/>
                  <a:gd name="T3" fmla="*/ 1 h 399"/>
                  <a:gd name="T4" fmla="*/ 1 w 138"/>
                  <a:gd name="T5" fmla="*/ 1 h 399"/>
                  <a:gd name="T6" fmla="*/ 1 w 138"/>
                  <a:gd name="T7" fmla="*/ 2 h 399"/>
                  <a:gd name="T8" fmla="*/ 1 w 138"/>
                  <a:gd name="T9" fmla="*/ 2 h 399"/>
                  <a:gd name="T10" fmla="*/ 1 w 138"/>
                  <a:gd name="T11" fmla="*/ 3 h 399"/>
                  <a:gd name="T12" fmla="*/ 1 w 138"/>
                  <a:gd name="T13" fmla="*/ 3 h 399"/>
                  <a:gd name="T14" fmla="*/ 1 w 138"/>
                  <a:gd name="T15" fmla="*/ 3 h 399"/>
                  <a:gd name="T16" fmla="*/ 1 w 138"/>
                  <a:gd name="T17" fmla="*/ 3 h 399"/>
                  <a:gd name="T18" fmla="*/ 1 w 138"/>
                  <a:gd name="T19" fmla="*/ 4 h 399"/>
                  <a:gd name="T20" fmla="*/ 1 w 138"/>
                  <a:gd name="T21" fmla="*/ 4 h 399"/>
                  <a:gd name="T22" fmla="*/ 1 w 138"/>
                  <a:gd name="T23" fmla="*/ 5 h 399"/>
                  <a:gd name="T24" fmla="*/ 1 w 138"/>
                  <a:gd name="T25" fmla="*/ 4 h 399"/>
                  <a:gd name="T26" fmla="*/ 2 w 138"/>
                  <a:gd name="T27" fmla="*/ 5 h 399"/>
                  <a:gd name="T28" fmla="*/ 1 w 138"/>
                  <a:gd name="T29" fmla="*/ 5 h 399"/>
                  <a:gd name="T30" fmla="*/ 1 w 138"/>
                  <a:gd name="T31" fmla="*/ 4 h 399"/>
                  <a:gd name="T32" fmla="*/ 1 w 138"/>
                  <a:gd name="T33" fmla="*/ 3 h 399"/>
                  <a:gd name="T34" fmla="*/ 0 w 138"/>
                  <a:gd name="T35" fmla="*/ 3 h 399"/>
                  <a:gd name="T36" fmla="*/ 0 w 138"/>
                  <a:gd name="T37" fmla="*/ 2 h 399"/>
                  <a:gd name="T38" fmla="*/ 0 w 138"/>
                  <a:gd name="T39" fmla="*/ 1 h 399"/>
                  <a:gd name="T40" fmla="*/ 1 w 138"/>
                  <a:gd name="T41" fmla="*/ 0 h 399"/>
                  <a:gd name="T42" fmla="*/ 2 w 138"/>
                  <a:gd name="T43" fmla="*/ 0 h 399"/>
                  <a:gd name="T44" fmla="*/ 1 w 138"/>
                  <a:gd name="T45" fmla="*/ 0 h 399"/>
                  <a:gd name="T46" fmla="*/ 1 w 138"/>
                  <a:gd name="T47" fmla="*/ 0 h 399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w 138"/>
                  <a:gd name="T73" fmla="*/ 0 h 399"/>
                  <a:gd name="T74" fmla="*/ 138 w 138"/>
                  <a:gd name="T75" fmla="*/ 399 h 399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T72" t="T73" r="T74" b="T75"/>
                <a:pathLst>
                  <a:path w="138" h="399">
                    <a:moveTo>
                      <a:pt x="113" y="33"/>
                    </a:moveTo>
                    <a:lnTo>
                      <a:pt x="76" y="66"/>
                    </a:lnTo>
                    <a:lnTo>
                      <a:pt x="53" y="103"/>
                    </a:lnTo>
                    <a:lnTo>
                      <a:pt x="48" y="151"/>
                    </a:lnTo>
                    <a:lnTo>
                      <a:pt x="59" y="178"/>
                    </a:lnTo>
                    <a:lnTo>
                      <a:pt x="56" y="209"/>
                    </a:lnTo>
                    <a:lnTo>
                      <a:pt x="94" y="247"/>
                    </a:lnTo>
                    <a:lnTo>
                      <a:pt x="43" y="239"/>
                    </a:lnTo>
                    <a:lnTo>
                      <a:pt x="77" y="272"/>
                    </a:lnTo>
                    <a:lnTo>
                      <a:pt x="97" y="305"/>
                    </a:lnTo>
                    <a:lnTo>
                      <a:pt x="89" y="342"/>
                    </a:lnTo>
                    <a:lnTo>
                      <a:pt x="102" y="368"/>
                    </a:lnTo>
                    <a:lnTo>
                      <a:pt x="108" y="293"/>
                    </a:lnTo>
                    <a:lnTo>
                      <a:pt x="126" y="399"/>
                    </a:lnTo>
                    <a:lnTo>
                      <a:pt x="93" y="372"/>
                    </a:lnTo>
                    <a:lnTo>
                      <a:pt x="76" y="309"/>
                    </a:lnTo>
                    <a:lnTo>
                      <a:pt x="63" y="280"/>
                    </a:lnTo>
                    <a:lnTo>
                      <a:pt x="21" y="254"/>
                    </a:lnTo>
                    <a:lnTo>
                      <a:pt x="12" y="187"/>
                    </a:lnTo>
                    <a:lnTo>
                      <a:pt x="0" y="58"/>
                    </a:lnTo>
                    <a:lnTo>
                      <a:pt x="93" y="17"/>
                    </a:lnTo>
                    <a:lnTo>
                      <a:pt x="138" y="0"/>
                    </a:lnTo>
                    <a:lnTo>
                      <a:pt x="113" y="33"/>
                    </a:lnTo>
                    <a:close/>
                  </a:path>
                </a:pathLst>
              </a:custGeom>
              <a:solidFill>
                <a:srgbClr val="C7695C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>
                  <a:latin typeface="Century Gothic" pitchFamily="34" charset="0"/>
                  <a:cs typeface="Arial" charset="0"/>
                </a:endParaRPr>
              </a:p>
            </p:txBody>
          </p:sp>
          <p:sp>
            <p:nvSpPr>
              <p:cNvPr id="2223" name="Freeform 153"/>
              <p:cNvSpPr>
                <a:spLocks/>
              </p:cNvSpPr>
              <p:nvPr/>
            </p:nvSpPr>
            <p:spPr bwMode="auto">
              <a:xfrm>
                <a:off x="3104" y="2575"/>
                <a:ext cx="18" cy="57"/>
              </a:xfrm>
              <a:custGeom>
                <a:avLst/>
                <a:gdLst>
                  <a:gd name="T0" fmla="*/ 0 w 53"/>
                  <a:gd name="T1" fmla="*/ 2 h 170"/>
                  <a:gd name="T2" fmla="*/ 0 w 53"/>
                  <a:gd name="T3" fmla="*/ 2 h 170"/>
                  <a:gd name="T4" fmla="*/ 0 w 53"/>
                  <a:gd name="T5" fmla="*/ 2 h 170"/>
                  <a:gd name="T6" fmla="*/ 0 w 53"/>
                  <a:gd name="T7" fmla="*/ 2 h 170"/>
                  <a:gd name="T8" fmla="*/ 1 w 53"/>
                  <a:gd name="T9" fmla="*/ 1 h 170"/>
                  <a:gd name="T10" fmla="*/ 1 w 53"/>
                  <a:gd name="T11" fmla="*/ 1 h 170"/>
                  <a:gd name="T12" fmla="*/ 1 w 53"/>
                  <a:gd name="T13" fmla="*/ 0 h 170"/>
                  <a:gd name="T14" fmla="*/ 0 w 53"/>
                  <a:gd name="T15" fmla="*/ 0 h 170"/>
                  <a:gd name="T16" fmla="*/ 0 w 53"/>
                  <a:gd name="T17" fmla="*/ 1 h 170"/>
                  <a:gd name="T18" fmla="*/ 0 w 53"/>
                  <a:gd name="T19" fmla="*/ 1 h 170"/>
                  <a:gd name="T20" fmla="*/ 0 w 53"/>
                  <a:gd name="T21" fmla="*/ 1 h 170"/>
                  <a:gd name="T22" fmla="*/ 0 w 53"/>
                  <a:gd name="T23" fmla="*/ 2 h 170"/>
                  <a:gd name="T24" fmla="*/ 0 w 53"/>
                  <a:gd name="T25" fmla="*/ 2 h 170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53"/>
                  <a:gd name="T40" fmla="*/ 0 h 170"/>
                  <a:gd name="T41" fmla="*/ 53 w 53"/>
                  <a:gd name="T42" fmla="*/ 170 h 170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53" h="170">
                    <a:moveTo>
                      <a:pt x="11" y="125"/>
                    </a:moveTo>
                    <a:lnTo>
                      <a:pt x="17" y="151"/>
                    </a:lnTo>
                    <a:lnTo>
                      <a:pt x="28" y="170"/>
                    </a:lnTo>
                    <a:lnTo>
                      <a:pt x="39" y="145"/>
                    </a:lnTo>
                    <a:lnTo>
                      <a:pt x="53" y="89"/>
                    </a:lnTo>
                    <a:lnTo>
                      <a:pt x="46" y="43"/>
                    </a:lnTo>
                    <a:lnTo>
                      <a:pt x="42" y="0"/>
                    </a:lnTo>
                    <a:lnTo>
                      <a:pt x="25" y="23"/>
                    </a:lnTo>
                    <a:lnTo>
                      <a:pt x="14" y="47"/>
                    </a:lnTo>
                    <a:lnTo>
                      <a:pt x="0" y="81"/>
                    </a:lnTo>
                    <a:lnTo>
                      <a:pt x="8" y="105"/>
                    </a:lnTo>
                    <a:lnTo>
                      <a:pt x="11" y="125"/>
                    </a:lnTo>
                    <a:close/>
                  </a:path>
                </a:pathLst>
              </a:custGeom>
              <a:solidFill>
                <a:srgbClr val="FFB5A8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>
                  <a:latin typeface="Century Gothic" pitchFamily="34" charset="0"/>
                  <a:cs typeface="Arial" charset="0"/>
                </a:endParaRPr>
              </a:p>
            </p:txBody>
          </p:sp>
          <p:sp>
            <p:nvSpPr>
              <p:cNvPr id="2224" name="Freeform 154"/>
              <p:cNvSpPr>
                <a:spLocks/>
              </p:cNvSpPr>
              <p:nvPr/>
            </p:nvSpPr>
            <p:spPr bwMode="auto">
              <a:xfrm>
                <a:off x="2995" y="2534"/>
                <a:ext cx="94" cy="100"/>
              </a:xfrm>
              <a:custGeom>
                <a:avLst/>
                <a:gdLst>
                  <a:gd name="T0" fmla="*/ 0 w 282"/>
                  <a:gd name="T1" fmla="*/ 0 h 298"/>
                  <a:gd name="T2" fmla="*/ 0 w 282"/>
                  <a:gd name="T3" fmla="*/ 1 h 298"/>
                  <a:gd name="T4" fmla="*/ 0 w 282"/>
                  <a:gd name="T5" fmla="*/ 1 h 298"/>
                  <a:gd name="T6" fmla="*/ 1 w 282"/>
                  <a:gd name="T7" fmla="*/ 1 h 298"/>
                  <a:gd name="T8" fmla="*/ 0 w 282"/>
                  <a:gd name="T9" fmla="*/ 1 h 298"/>
                  <a:gd name="T10" fmla="*/ 1 w 282"/>
                  <a:gd name="T11" fmla="*/ 1 h 298"/>
                  <a:gd name="T12" fmla="*/ 1 w 282"/>
                  <a:gd name="T13" fmla="*/ 2 h 298"/>
                  <a:gd name="T14" fmla="*/ 2 w 282"/>
                  <a:gd name="T15" fmla="*/ 2 h 298"/>
                  <a:gd name="T16" fmla="*/ 2 w 282"/>
                  <a:gd name="T17" fmla="*/ 2 h 298"/>
                  <a:gd name="T18" fmla="*/ 2 w 282"/>
                  <a:gd name="T19" fmla="*/ 2 h 298"/>
                  <a:gd name="T20" fmla="*/ 2 w 282"/>
                  <a:gd name="T21" fmla="*/ 2 h 298"/>
                  <a:gd name="T22" fmla="*/ 1 w 282"/>
                  <a:gd name="T23" fmla="*/ 2 h 298"/>
                  <a:gd name="T24" fmla="*/ 1 w 282"/>
                  <a:gd name="T25" fmla="*/ 3 h 298"/>
                  <a:gd name="T26" fmla="*/ 1 w 282"/>
                  <a:gd name="T27" fmla="*/ 3 h 298"/>
                  <a:gd name="T28" fmla="*/ 1 w 282"/>
                  <a:gd name="T29" fmla="*/ 3 h 298"/>
                  <a:gd name="T30" fmla="*/ 2 w 282"/>
                  <a:gd name="T31" fmla="*/ 3 h 298"/>
                  <a:gd name="T32" fmla="*/ 2 w 282"/>
                  <a:gd name="T33" fmla="*/ 3 h 298"/>
                  <a:gd name="T34" fmla="*/ 2 w 282"/>
                  <a:gd name="T35" fmla="*/ 3 h 298"/>
                  <a:gd name="T36" fmla="*/ 3 w 282"/>
                  <a:gd name="T37" fmla="*/ 4 h 298"/>
                  <a:gd name="T38" fmla="*/ 3 w 282"/>
                  <a:gd name="T39" fmla="*/ 4 h 298"/>
                  <a:gd name="T40" fmla="*/ 3 w 282"/>
                  <a:gd name="T41" fmla="*/ 4 h 298"/>
                  <a:gd name="T42" fmla="*/ 3 w 282"/>
                  <a:gd name="T43" fmla="*/ 3 h 298"/>
                  <a:gd name="T44" fmla="*/ 3 w 282"/>
                  <a:gd name="T45" fmla="*/ 3 h 298"/>
                  <a:gd name="T46" fmla="*/ 3 w 282"/>
                  <a:gd name="T47" fmla="*/ 2 h 298"/>
                  <a:gd name="T48" fmla="*/ 3 w 282"/>
                  <a:gd name="T49" fmla="*/ 2 h 298"/>
                  <a:gd name="T50" fmla="*/ 3 w 282"/>
                  <a:gd name="T51" fmla="*/ 1 h 298"/>
                  <a:gd name="T52" fmla="*/ 3 w 282"/>
                  <a:gd name="T53" fmla="*/ 2 h 298"/>
                  <a:gd name="T54" fmla="*/ 3 w 282"/>
                  <a:gd name="T55" fmla="*/ 1 h 298"/>
                  <a:gd name="T56" fmla="*/ 3 w 282"/>
                  <a:gd name="T57" fmla="*/ 1 h 298"/>
                  <a:gd name="T58" fmla="*/ 3 w 282"/>
                  <a:gd name="T59" fmla="*/ 1 h 298"/>
                  <a:gd name="T60" fmla="*/ 3 w 282"/>
                  <a:gd name="T61" fmla="*/ 1 h 298"/>
                  <a:gd name="T62" fmla="*/ 3 w 282"/>
                  <a:gd name="T63" fmla="*/ 1 h 298"/>
                  <a:gd name="T64" fmla="*/ 3 w 282"/>
                  <a:gd name="T65" fmla="*/ 1 h 298"/>
                  <a:gd name="T66" fmla="*/ 3 w 282"/>
                  <a:gd name="T67" fmla="*/ 1 h 298"/>
                  <a:gd name="T68" fmla="*/ 2 w 282"/>
                  <a:gd name="T69" fmla="*/ 1 h 298"/>
                  <a:gd name="T70" fmla="*/ 1 w 282"/>
                  <a:gd name="T71" fmla="*/ 0 h 298"/>
                  <a:gd name="T72" fmla="*/ 1 w 282"/>
                  <a:gd name="T73" fmla="*/ 0 h 298"/>
                  <a:gd name="T74" fmla="*/ 0 w 282"/>
                  <a:gd name="T75" fmla="*/ 0 h 298"/>
                  <a:gd name="T76" fmla="*/ 0 w 282"/>
                  <a:gd name="T77" fmla="*/ 0 h 298"/>
                  <a:gd name="T78" fmla="*/ 0 w 282"/>
                  <a:gd name="T79" fmla="*/ 0 h 298"/>
                  <a:gd name="T80" fmla="*/ 0 w 282"/>
                  <a:gd name="T81" fmla="*/ 0 h 298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w 282"/>
                  <a:gd name="T124" fmla="*/ 0 h 298"/>
                  <a:gd name="T125" fmla="*/ 282 w 282"/>
                  <a:gd name="T126" fmla="*/ 298 h 298"/>
                </a:gdLst>
                <a:ahLst/>
                <a:cxnLst>
                  <a:cxn ang="T82">
                    <a:pos x="T0" y="T1"/>
                  </a:cxn>
                  <a:cxn ang="T83">
                    <a:pos x="T2" y="T3"/>
                  </a:cxn>
                  <a:cxn ang="T84">
                    <a:pos x="T4" y="T5"/>
                  </a:cxn>
                  <a:cxn ang="T85">
                    <a:pos x="T6" y="T7"/>
                  </a:cxn>
                  <a:cxn ang="T86">
                    <a:pos x="T8" y="T9"/>
                  </a:cxn>
                  <a:cxn ang="T87">
                    <a:pos x="T10" y="T11"/>
                  </a:cxn>
                  <a:cxn ang="T88">
                    <a:pos x="T12" y="T13"/>
                  </a:cxn>
                  <a:cxn ang="T89">
                    <a:pos x="T14" y="T15"/>
                  </a:cxn>
                  <a:cxn ang="T90">
                    <a:pos x="T16" y="T17"/>
                  </a:cxn>
                  <a:cxn ang="T91">
                    <a:pos x="T18" y="T19"/>
                  </a:cxn>
                  <a:cxn ang="T92">
                    <a:pos x="T20" y="T21"/>
                  </a:cxn>
                  <a:cxn ang="T93">
                    <a:pos x="T22" y="T23"/>
                  </a:cxn>
                  <a:cxn ang="T94">
                    <a:pos x="T24" y="T25"/>
                  </a:cxn>
                  <a:cxn ang="T95">
                    <a:pos x="T26" y="T27"/>
                  </a:cxn>
                  <a:cxn ang="T96">
                    <a:pos x="T28" y="T29"/>
                  </a:cxn>
                  <a:cxn ang="T97">
                    <a:pos x="T30" y="T31"/>
                  </a:cxn>
                  <a:cxn ang="T98">
                    <a:pos x="T32" y="T33"/>
                  </a:cxn>
                  <a:cxn ang="T99">
                    <a:pos x="T34" y="T35"/>
                  </a:cxn>
                  <a:cxn ang="T100">
                    <a:pos x="T36" y="T37"/>
                  </a:cxn>
                  <a:cxn ang="T101">
                    <a:pos x="T38" y="T39"/>
                  </a:cxn>
                  <a:cxn ang="T102">
                    <a:pos x="T40" y="T41"/>
                  </a:cxn>
                  <a:cxn ang="T103">
                    <a:pos x="T42" y="T43"/>
                  </a:cxn>
                  <a:cxn ang="T104">
                    <a:pos x="T44" y="T45"/>
                  </a:cxn>
                  <a:cxn ang="T105">
                    <a:pos x="T46" y="T47"/>
                  </a:cxn>
                  <a:cxn ang="T106">
                    <a:pos x="T48" y="T49"/>
                  </a:cxn>
                  <a:cxn ang="T107">
                    <a:pos x="T50" y="T51"/>
                  </a:cxn>
                  <a:cxn ang="T108">
                    <a:pos x="T52" y="T53"/>
                  </a:cxn>
                  <a:cxn ang="T109">
                    <a:pos x="T54" y="T55"/>
                  </a:cxn>
                  <a:cxn ang="T110">
                    <a:pos x="T56" y="T57"/>
                  </a:cxn>
                  <a:cxn ang="T111">
                    <a:pos x="T58" y="T59"/>
                  </a:cxn>
                  <a:cxn ang="T112">
                    <a:pos x="T60" y="T61"/>
                  </a:cxn>
                  <a:cxn ang="T113">
                    <a:pos x="T62" y="T63"/>
                  </a:cxn>
                  <a:cxn ang="T114">
                    <a:pos x="T64" y="T65"/>
                  </a:cxn>
                  <a:cxn ang="T115">
                    <a:pos x="T66" y="T67"/>
                  </a:cxn>
                  <a:cxn ang="T116">
                    <a:pos x="T68" y="T69"/>
                  </a:cxn>
                  <a:cxn ang="T117">
                    <a:pos x="T70" y="T71"/>
                  </a:cxn>
                  <a:cxn ang="T118">
                    <a:pos x="T72" y="T73"/>
                  </a:cxn>
                  <a:cxn ang="T119">
                    <a:pos x="T74" y="T75"/>
                  </a:cxn>
                  <a:cxn ang="T120">
                    <a:pos x="T76" y="T77"/>
                  </a:cxn>
                  <a:cxn ang="T121">
                    <a:pos x="T78" y="T79"/>
                  </a:cxn>
                  <a:cxn ang="T122">
                    <a:pos x="T80" y="T81"/>
                  </a:cxn>
                </a:cxnLst>
                <a:rect l="T123" t="T124" r="T125" b="T126"/>
                <a:pathLst>
                  <a:path w="282" h="298">
                    <a:moveTo>
                      <a:pt x="11" y="33"/>
                    </a:moveTo>
                    <a:lnTo>
                      <a:pt x="0" y="81"/>
                    </a:lnTo>
                    <a:lnTo>
                      <a:pt x="17" y="97"/>
                    </a:lnTo>
                    <a:lnTo>
                      <a:pt x="76" y="88"/>
                    </a:lnTo>
                    <a:lnTo>
                      <a:pt x="38" y="114"/>
                    </a:lnTo>
                    <a:lnTo>
                      <a:pt x="74" y="119"/>
                    </a:lnTo>
                    <a:lnTo>
                      <a:pt x="105" y="125"/>
                    </a:lnTo>
                    <a:lnTo>
                      <a:pt x="123" y="132"/>
                    </a:lnTo>
                    <a:lnTo>
                      <a:pt x="130" y="146"/>
                    </a:lnTo>
                    <a:lnTo>
                      <a:pt x="124" y="163"/>
                    </a:lnTo>
                    <a:lnTo>
                      <a:pt x="123" y="178"/>
                    </a:lnTo>
                    <a:lnTo>
                      <a:pt x="116" y="197"/>
                    </a:lnTo>
                    <a:lnTo>
                      <a:pt x="114" y="212"/>
                    </a:lnTo>
                    <a:lnTo>
                      <a:pt x="110" y="230"/>
                    </a:lnTo>
                    <a:lnTo>
                      <a:pt x="115" y="259"/>
                    </a:lnTo>
                    <a:lnTo>
                      <a:pt x="135" y="265"/>
                    </a:lnTo>
                    <a:lnTo>
                      <a:pt x="163" y="269"/>
                    </a:lnTo>
                    <a:lnTo>
                      <a:pt x="185" y="270"/>
                    </a:lnTo>
                    <a:lnTo>
                      <a:pt x="203" y="291"/>
                    </a:lnTo>
                    <a:lnTo>
                      <a:pt x="214" y="298"/>
                    </a:lnTo>
                    <a:lnTo>
                      <a:pt x="236" y="297"/>
                    </a:lnTo>
                    <a:lnTo>
                      <a:pt x="252" y="273"/>
                    </a:lnTo>
                    <a:lnTo>
                      <a:pt x="264" y="228"/>
                    </a:lnTo>
                    <a:lnTo>
                      <a:pt x="274" y="197"/>
                    </a:lnTo>
                    <a:lnTo>
                      <a:pt x="271" y="160"/>
                    </a:lnTo>
                    <a:lnTo>
                      <a:pt x="253" y="99"/>
                    </a:lnTo>
                    <a:lnTo>
                      <a:pt x="282" y="150"/>
                    </a:lnTo>
                    <a:lnTo>
                      <a:pt x="277" y="108"/>
                    </a:lnTo>
                    <a:lnTo>
                      <a:pt x="264" y="72"/>
                    </a:lnTo>
                    <a:lnTo>
                      <a:pt x="248" y="64"/>
                    </a:lnTo>
                    <a:lnTo>
                      <a:pt x="237" y="66"/>
                    </a:lnTo>
                    <a:lnTo>
                      <a:pt x="218" y="74"/>
                    </a:lnTo>
                    <a:lnTo>
                      <a:pt x="211" y="79"/>
                    </a:lnTo>
                    <a:lnTo>
                      <a:pt x="220" y="103"/>
                    </a:lnTo>
                    <a:lnTo>
                      <a:pt x="159" y="68"/>
                    </a:lnTo>
                    <a:lnTo>
                      <a:pt x="108" y="32"/>
                    </a:lnTo>
                    <a:lnTo>
                      <a:pt x="67" y="31"/>
                    </a:lnTo>
                    <a:lnTo>
                      <a:pt x="39" y="16"/>
                    </a:lnTo>
                    <a:lnTo>
                      <a:pt x="27" y="0"/>
                    </a:lnTo>
                    <a:lnTo>
                      <a:pt x="11" y="33"/>
                    </a:lnTo>
                    <a:close/>
                  </a:path>
                </a:pathLst>
              </a:custGeom>
              <a:solidFill>
                <a:srgbClr val="FFC4B8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>
                  <a:latin typeface="Century Gothic" pitchFamily="34" charset="0"/>
                  <a:cs typeface="Arial" charset="0"/>
                </a:endParaRPr>
              </a:p>
            </p:txBody>
          </p:sp>
          <p:sp>
            <p:nvSpPr>
              <p:cNvPr id="2225" name="Freeform 155"/>
              <p:cNvSpPr>
                <a:spLocks/>
              </p:cNvSpPr>
              <p:nvPr/>
            </p:nvSpPr>
            <p:spPr bwMode="auto">
              <a:xfrm>
                <a:off x="3006" y="2497"/>
                <a:ext cx="75" cy="61"/>
              </a:xfrm>
              <a:custGeom>
                <a:avLst/>
                <a:gdLst>
                  <a:gd name="T0" fmla="*/ 0 w 223"/>
                  <a:gd name="T1" fmla="*/ 0 h 182"/>
                  <a:gd name="T2" fmla="*/ 1 w 223"/>
                  <a:gd name="T3" fmla="*/ 1 h 182"/>
                  <a:gd name="T4" fmla="*/ 1 w 223"/>
                  <a:gd name="T5" fmla="*/ 2 h 182"/>
                  <a:gd name="T6" fmla="*/ 2 w 223"/>
                  <a:gd name="T7" fmla="*/ 2 h 182"/>
                  <a:gd name="T8" fmla="*/ 2 w 223"/>
                  <a:gd name="T9" fmla="*/ 2 h 182"/>
                  <a:gd name="T10" fmla="*/ 2 w 223"/>
                  <a:gd name="T11" fmla="*/ 2 h 182"/>
                  <a:gd name="T12" fmla="*/ 3 w 223"/>
                  <a:gd name="T13" fmla="*/ 2 h 182"/>
                  <a:gd name="T14" fmla="*/ 2 w 223"/>
                  <a:gd name="T15" fmla="*/ 1 h 182"/>
                  <a:gd name="T16" fmla="*/ 1 w 223"/>
                  <a:gd name="T17" fmla="*/ 1 h 182"/>
                  <a:gd name="T18" fmla="*/ 0 w 223"/>
                  <a:gd name="T19" fmla="*/ 0 h 182"/>
                  <a:gd name="T20" fmla="*/ 0 w 223"/>
                  <a:gd name="T21" fmla="*/ 0 h 182"/>
                  <a:gd name="T22" fmla="*/ 0 w 223"/>
                  <a:gd name="T23" fmla="*/ 0 h 182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223"/>
                  <a:gd name="T37" fmla="*/ 0 h 182"/>
                  <a:gd name="T38" fmla="*/ 223 w 223"/>
                  <a:gd name="T39" fmla="*/ 182 h 182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223" h="182">
                    <a:moveTo>
                      <a:pt x="0" y="30"/>
                    </a:moveTo>
                    <a:lnTo>
                      <a:pt x="41" y="69"/>
                    </a:lnTo>
                    <a:lnTo>
                      <a:pt x="80" y="124"/>
                    </a:lnTo>
                    <a:lnTo>
                      <a:pt x="127" y="172"/>
                    </a:lnTo>
                    <a:lnTo>
                      <a:pt x="165" y="182"/>
                    </a:lnTo>
                    <a:lnTo>
                      <a:pt x="195" y="167"/>
                    </a:lnTo>
                    <a:lnTo>
                      <a:pt x="223" y="159"/>
                    </a:lnTo>
                    <a:lnTo>
                      <a:pt x="197" y="119"/>
                    </a:lnTo>
                    <a:lnTo>
                      <a:pt x="120" y="112"/>
                    </a:lnTo>
                    <a:lnTo>
                      <a:pt x="11" y="0"/>
                    </a:lnTo>
                    <a:lnTo>
                      <a:pt x="0" y="30"/>
                    </a:lnTo>
                    <a:close/>
                  </a:path>
                </a:pathLst>
              </a:custGeom>
              <a:solidFill>
                <a:srgbClr val="F59E9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>
                  <a:latin typeface="Century Gothic" pitchFamily="34" charset="0"/>
                  <a:cs typeface="Arial" charset="0"/>
                </a:endParaRPr>
              </a:p>
            </p:txBody>
          </p:sp>
          <p:sp>
            <p:nvSpPr>
              <p:cNvPr id="2226" name="Freeform 156"/>
              <p:cNvSpPr>
                <a:spLocks/>
              </p:cNvSpPr>
              <p:nvPr/>
            </p:nvSpPr>
            <p:spPr bwMode="auto">
              <a:xfrm>
                <a:off x="2994" y="2491"/>
                <a:ext cx="83" cy="64"/>
              </a:xfrm>
              <a:custGeom>
                <a:avLst/>
                <a:gdLst>
                  <a:gd name="T0" fmla="*/ 0 w 248"/>
                  <a:gd name="T1" fmla="*/ 0 h 193"/>
                  <a:gd name="T2" fmla="*/ 0 w 248"/>
                  <a:gd name="T3" fmla="*/ 1 h 193"/>
                  <a:gd name="T4" fmla="*/ 1 w 248"/>
                  <a:gd name="T5" fmla="*/ 1 h 193"/>
                  <a:gd name="T6" fmla="*/ 1 w 248"/>
                  <a:gd name="T7" fmla="*/ 1 h 193"/>
                  <a:gd name="T8" fmla="*/ 2 w 248"/>
                  <a:gd name="T9" fmla="*/ 2 h 193"/>
                  <a:gd name="T10" fmla="*/ 2 w 248"/>
                  <a:gd name="T11" fmla="*/ 2 h 193"/>
                  <a:gd name="T12" fmla="*/ 3 w 248"/>
                  <a:gd name="T13" fmla="*/ 2 h 193"/>
                  <a:gd name="T14" fmla="*/ 2 w 248"/>
                  <a:gd name="T15" fmla="*/ 2 h 193"/>
                  <a:gd name="T16" fmla="*/ 0 w 248"/>
                  <a:gd name="T17" fmla="*/ 0 h 193"/>
                  <a:gd name="T18" fmla="*/ 0 w 248"/>
                  <a:gd name="T19" fmla="*/ 0 h 193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48"/>
                  <a:gd name="T31" fmla="*/ 0 h 193"/>
                  <a:gd name="T32" fmla="*/ 248 w 248"/>
                  <a:gd name="T33" fmla="*/ 193 h 193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48" h="193">
                    <a:moveTo>
                      <a:pt x="0" y="0"/>
                    </a:moveTo>
                    <a:lnTo>
                      <a:pt x="33" y="66"/>
                    </a:lnTo>
                    <a:lnTo>
                      <a:pt x="47" y="54"/>
                    </a:lnTo>
                    <a:lnTo>
                      <a:pt x="90" y="92"/>
                    </a:lnTo>
                    <a:lnTo>
                      <a:pt x="174" y="191"/>
                    </a:lnTo>
                    <a:lnTo>
                      <a:pt x="198" y="193"/>
                    </a:lnTo>
                    <a:lnTo>
                      <a:pt x="248" y="178"/>
                    </a:lnTo>
                    <a:lnTo>
                      <a:pt x="197" y="12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08477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>
                  <a:latin typeface="Century Gothic" pitchFamily="34" charset="0"/>
                  <a:cs typeface="Arial" charset="0"/>
                </a:endParaRPr>
              </a:p>
            </p:txBody>
          </p:sp>
          <p:sp>
            <p:nvSpPr>
              <p:cNvPr id="2227" name="Freeform 157"/>
              <p:cNvSpPr>
                <a:spLocks/>
              </p:cNvSpPr>
              <p:nvPr/>
            </p:nvSpPr>
            <p:spPr bwMode="auto">
              <a:xfrm>
                <a:off x="2925" y="2438"/>
                <a:ext cx="178" cy="103"/>
              </a:xfrm>
              <a:custGeom>
                <a:avLst/>
                <a:gdLst>
                  <a:gd name="T0" fmla="*/ 3 w 533"/>
                  <a:gd name="T1" fmla="*/ 2 h 309"/>
                  <a:gd name="T2" fmla="*/ 4 w 533"/>
                  <a:gd name="T3" fmla="*/ 3 h 309"/>
                  <a:gd name="T4" fmla="*/ 5 w 533"/>
                  <a:gd name="T5" fmla="*/ 4 h 309"/>
                  <a:gd name="T6" fmla="*/ 5 w 533"/>
                  <a:gd name="T7" fmla="*/ 3 h 309"/>
                  <a:gd name="T8" fmla="*/ 6 w 533"/>
                  <a:gd name="T9" fmla="*/ 2 h 309"/>
                  <a:gd name="T10" fmla="*/ 7 w 533"/>
                  <a:gd name="T11" fmla="*/ 2 h 309"/>
                  <a:gd name="T12" fmla="*/ 6 w 533"/>
                  <a:gd name="T13" fmla="*/ 1 h 309"/>
                  <a:gd name="T14" fmla="*/ 5 w 533"/>
                  <a:gd name="T15" fmla="*/ 1 h 309"/>
                  <a:gd name="T16" fmla="*/ 4 w 533"/>
                  <a:gd name="T17" fmla="*/ 0 h 309"/>
                  <a:gd name="T18" fmla="*/ 3 w 533"/>
                  <a:gd name="T19" fmla="*/ 0 h 309"/>
                  <a:gd name="T20" fmla="*/ 1 w 533"/>
                  <a:gd name="T21" fmla="*/ 0 h 309"/>
                  <a:gd name="T22" fmla="*/ 0 w 533"/>
                  <a:gd name="T23" fmla="*/ 3 h 309"/>
                  <a:gd name="T24" fmla="*/ 0 w 533"/>
                  <a:gd name="T25" fmla="*/ 4 h 309"/>
                  <a:gd name="T26" fmla="*/ 1 w 533"/>
                  <a:gd name="T27" fmla="*/ 3 h 309"/>
                  <a:gd name="T28" fmla="*/ 3 w 533"/>
                  <a:gd name="T29" fmla="*/ 2 h 309"/>
                  <a:gd name="T30" fmla="*/ 3 w 533"/>
                  <a:gd name="T31" fmla="*/ 3 h 309"/>
                  <a:gd name="T32" fmla="*/ 3 w 533"/>
                  <a:gd name="T33" fmla="*/ 2 h 309"/>
                  <a:gd name="T34" fmla="*/ 3 w 533"/>
                  <a:gd name="T35" fmla="*/ 3 h 309"/>
                  <a:gd name="T36" fmla="*/ 3 w 533"/>
                  <a:gd name="T37" fmla="*/ 2 h 309"/>
                  <a:gd name="T38" fmla="*/ 3 w 533"/>
                  <a:gd name="T39" fmla="*/ 2 h 309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w 533"/>
                  <a:gd name="T61" fmla="*/ 0 h 309"/>
                  <a:gd name="T62" fmla="*/ 533 w 533"/>
                  <a:gd name="T63" fmla="*/ 309 h 309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T60" t="T61" r="T62" b="T63"/>
                <a:pathLst>
                  <a:path w="533" h="309">
                    <a:moveTo>
                      <a:pt x="268" y="183"/>
                    </a:moveTo>
                    <a:lnTo>
                      <a:pt x="293" y="225"/>
                    </a:lnTo>
                    <a:lnTo>
                      <a:pt x="368" y="309"/>
                    </a:lnTo>
                    <a:lnTo>
                      <a:pt x="441" y="283"/>
                    </a:lnTo>
                    <a:lnTo>
                      <a:pt x="482" y="201"/>
                    </a:lnTo>
                    <a:lnTo>
                      <a:pt x="533" y="184"/>
                    </a:lnTo>
                    <a:lnTo>
                      <a:pt x="492" y="106"/>
                    </a:lnTo>
                    <a:lnTo>
                      <a:pt x="415" y="63"/>
                    </a:lnTo>
                    <a:lnTo>
                      <a:pt x="336" y="0"/>
                    </a:lnTo>
                    <a:lnTo>
                      <a:pt x="232" y="3"/>
                    </a:lnTo>
                    <a:lnTo>
                      <a:pt x="116" y="31"/>
                    </a:lnTo>
                    <a:lnTo>
                      <a:pt x="0" y="237"/>
                    </a:lnTo>
                    <a:lnTo>
                      <a:pt x="9" y="287"/>
                    </a:lnTo>
                    <a:lnTo>
                      <a:pt x="118" y="218"/>
                    </a:lnTo>
                    <a:lnTo>
                      <a:pt x="208" y="155"/>
                    </a:lnTo>
                    <a:lnTo>
                      <a:pt x="240" y="210"/>
                    </a:lnTo>
                    <a:lnTo>
                      <a:pt x="247" y="194"/>
                    </a:lnTo>
                    <a:lnTo>
                      <a:pt x="281" y="228"/>
                    </a:lnTo>
                    <a:lnTo>
                      <a:pt x="268" y="183"/>
                    </a:lnTo>
                    <a:close/>
                  </a:path>
                </a:pathLst>
              </a:custGeom>
              <a:solidFill>
                <a:srgbClr val="B24C19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>
                  <a:latin typeface="Century Gothic" pitchFamily="34" charset="0"/>
                  <a:cs typeface="Arial" charset="0"/>
                </a:endParaRPr>
              </a:p>
            </p:txBody>
          </p:sp>
          <p:sp>
            <p:nvSpPr>
              <p:cNvPr id="2228" name="Freeform 158"/>
              <p:cNvSpPr>
                <a:spLocks/>
              </p:cNvSpPr>
              <p:nvPr/>
            </p:nvSpPr>
            <p:spPr bwMode="auto">
              <a:xfrm>
                <a:off x="3027" y="2482"/>
                <a:ext cx="54" cy="48"/>
              </a:xfrm>
              <a:custGeom>
                <a:avLst/>
                <a:gdLst>
                  <a:gd name="T0" fmla="*/ 0 w 161"/>
                  <a:gd name="T1" fmla="*/ 1 h 146"/>
                  <a:gd name="T2" fmla="*/ 0 w 161"/>
                  <a:gd name="T3" fmla="*/ 1 h 146"/>
                  <a:gd name="T4" fmla="*/ 1 w 161"/>
                  <a:gd name="T5" fmla="*/ 2 h 146"/>
                  <a:gd name="T6" fmla="*/ 1 w 161"/>
                  <a:gd name="T7" fmla="*/ 1 h 146"/>
                  <a:gd name="T8" fmla="*/ 1 w 161"/>
                  <a:gd name="T9" fmla="*/ 1 h 146"/>
                  <a:gd name="T10" fmla="*/ 2 w 161"/>
                  <a:gd name="T11" fmla="*/ 1 h 146"/>
                  <a:gd name="T12" fmla="*/ 2 w 161"/>
                  <a:gd name="T13" fmla="*/ 1 h 146"/>
                  <a:gd name="T14" fmla="*/ 2 w 161"/>
                  <a:gd name="T15" fmla="*/ 0 h 146"/>
                  <a:gd name="T16" fmla="*/ 2 w 161"/>
                  <a:gd name="T17" fmla="*/ 1 h 146"/>
                  <a:gd name="T18" fmla="*/ 2 w 161"/>
                  <a:gd name="T19" fmla="*/ 0 h 146"/>
                  <a:gd name="T20" fmla="*/ 2 w 161"/>
                  <a:gd name="T21" fmla="*/ 0 h 146"/>
                  <a:gd name="T22" fmla="*/ 1 w 161"/>
                  <a:gd name="T23" fmla="*/ 0 h 146"/>
                  <a:gd name="T24" fmla="*/ 1 w 161"/>
                  <a:gd name="T25" fmla="*/ 0 h 146"/>
                  <a:gd name="T26" fmla="*/ 1 w 161"/>
                  <a:gd name="T27" fmla="*/ 0 h 146"/>
                  <a:gd name="T28" fmla="*/ 1 w 161"/>
                  <a:gd name="T29" fmla="*/ 1 h 146"/>
                  <a:gd name="T30" fmla="*/ 1 w 161"/>
                  <a:gd name="T31" fmla="*/ 0 h 146"/>
                  <a:gd name="T32" fmla="*/ 1 w 161"/>
                  <a:gd name="T33" fmla="*/ 1 h 146"/>
                  <a:gd name="T34" fmla="*/ 0 w 161"/>
                  <a:gd name="T35" fmla="*/ 1 h 146"/>
                  <a:gd name="T36" fmla="*/ 0 w 161"/>
                  <a:gd name="T37" fmla="*/ 1 h 146"/>
                  <a:gd name="T38" fmla="*/ 0 w 161"/>
                  <a:gd name="T39" fmla="*/ 1 h 146"/>
                  <a:gd name="T40" fmla="*/ 0 w 161"/>
                  <a:gd name="T41" fmla="*/ 1 h 146"/>
                  <a:gd name="T42" fmla="*/ 0 w 161"/>
                  <a:gd name="T43" fmla="*/ 1 h 14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w 161"/>
                  <a:gd name="T67" fmla="*/ 0 h 146"/>
                  <a:gd name="T68" fmla="*/ 161 w 161"/>
                  <a:gd name="T69" fmla="*/ 146 h 146"/>
                </a:gdLst>
                <a:ahLst/>
                <a:cxnLst>
                  <a:cxn ang="T44">
                    <a:pos x="T0" y="T1"/>
                  </a:cxn>
                  <a:cxn ang="T45">
                    <a:pos x="T2" y="T3"/>
                  </a:cxn>
                  <a:cxn ang="T46">
                    <a:pos x="T4" y="T5"/>
                  </a:cxn>
                  <a:cxn ang="T47">
                    <a:pos x="T6" y="T7"/>
                  </a:cxn>
                  <a:cxn ang="T48">
                    <a:pos x="T8" y="T9"/>
                  </a:cxn>
                  <a:cxn ang="T49">
                    <a:pos x="T10" y="T11"/>
                  </a:cxn>
                  <a:cxn ang="T50">
                    <a:pos x="T12" y="T13"/>
                  </a:cxn>
                  <a:cxn ang="T51">
                    <a:pos x="T14" y="T15"/>
                  </a:cxn>
                  <a:cxn ang="T52">
                    <a:pos x="T16" y="T17"/>
                  </a:cxn>
                  <a:cxn ang="T53">
                    <a:pos x="T18" y="T19"/>
                  </a:cxn>
                  <a:cxn ang="T54">
                    <a:pos x="T20" y="T21"/>
                  </a:cxn>
                  <a:cxn ang="T55">
                    <a:pos x="T22" y="T23"/>
                  </a:cxn>
                  <a:cxn ang="T56">
                    <a:pos x="T24" y="T25"/>
                  </a:cxn>
                  <a:cxn ang="T57">
                    <a:pos x="T26" y="T27"/>
                  </a:cxn>
                  <a:cxn ang="T58">
                    <a:pos x="T28" y="T29"/>
                  </a:cxn>
                  <a:cxn ang="T59">
                    <a:pos x="T30" y="T31"/>
                  </a:cxn>
                  <a:cxn ang="T60">
                    <a:pos x="T32" y="T33"/>
                  </a:cxn>
                  <a:cxn ang="T61">
                    <a:pos x="T34" y="T35"/>
                  </a:cxn>
                  <a:cxn ang="T62">
                    <a:pos x="T36" y="T37"/>
                  </a:cxn>
                  <a:cxn ang="T63">
                    <a:pos x="T38" y="T39"/>
                  </a:cxn>
                  <a:cxn ang="T64">
                    <a:pos x="T40" y="T41"/>
                  </a:cxn>
                  <a:cxn ang="T65">
                    <a:pos x="T42" y="T43"/>
                  </a:cxn>
                </a:cxnLst>
                <a:rect l="T66" t="T67" r="T68" b="T69"/>
                <a:pathLst>
                  <a:path w="161" h="146">
                    <a:moveTo>
                      <a:pt x="0" y="68"/>
                    </a:moveTo>
                    <a:lnTo>
                      <a:pt x="0" y="95"/>
                    </a:lnTo>
                    <a:lnTo>
                      <a:pt x="58" y="146"/>
                    </a:lnTo>
                    <a:lnTo>
                      <a:pt x="74" y="121"/>
                    </a:lnTo>
                    <a:lnTo>
                      <a:pt x="106" y="95"/>
                    </a:lnTo>
                    <a:lnTo>
                      <a:pt x="127" y="77"/>
                    </a:lnTo>
                    <a:lnTo>
                      <a:pt x="145" y="69"/>
                    </a:lnTo>
                    <a:lnTo>
                      <a:pt x="161" y="35"/>
                    </a:lnTo>
                    <a:lnTo>
                      <a:pt x="141" y="43"/>
                    </a:lnTo>
                    <a:lnTo>
                      <a:pt x="141" y="0"/>
                    </a:lnTo>
                    <a:lnTo>
                      <a:pt x="123" y="20"/>
                    </a:lnTo>
                    <a:lnTo>
                      <a:pt x="117" y="8"/>
                    </a:lnTo>
                    <a:lnTo>
                      <a:pt x="96" y="32"/>
                    </a:lnTo>
                    <a:lnTo>
                      <a:pt x="96" y="13"/>
                    </a:lnTo>
                    <a:lnTo>
                      <a:pt x="80" y="53"/>
                    </a:lnTo>
                    <a:lnTo>
                      <a:pt x="73" y="40"/>
                    </a:lnTo>
                    <a:lnTo>
                      <a:pt x="61" y="55"/>
                    </a:lnTo>
                    <a:lnTo>
                      <a:pt x="37" y="54"/>
                    </a:lnTo>
                    <a:lnTo>
                      <a:pt x="37" y="68"/>
                    </a:lnTo>
                    <a:lnTo>
                      <a:pt x="16" y="65"/>
                    </a:lnTo>
                    <a:lnTo>
                      <a:pt x="0" y="68"/>
                    </a:lnTo>
                    <a:close/>
                  </a:path>
                </a:pathLst>
              </a:custGeom>
              <a:solidFill>
                <a:srgbClr val="E57F33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>
                  <a:latin typeface="Century Gothic" pitchFamily="34" charset="0"/>
                  <a:cs typeface="Arial" charset="0"/>
                </a:endParaRPr>
              </a:p>
            </p:txBody>
          </p:sp>
          <p:sp>
            <p:nvSpPr>
              <p:cNvPr id="2229" name="Freeform 159"/>
              <p:cNvSpPr>
                <a:spLocks/>
              </p:cNvSpPr>
              <p:nvPr/>
            </p:nvSpPr>
            <p:spPr bwMode="auto">
              <a:xfrm>
                <a:off x="2657" y="2626"/>
                <a:ext cx="130" cy="180"/>
              </a:xfrm>
              <a:custGeom>
                <a:avLst/>
                <a:gdLst>
                  <a:gd name="T0" fmla="*/ 0 w 389"/>
                  <a:gd name="T1" fmla="*/ 2 h 542"/>
                  <a:gd name="T2" fmla="*/ 1 w 389"/>
                  <a:gd name="T3" fmla="*/ 5 h 542"/>
                  <a:gd name="T4" fmla="*/ 2 w 389"/>
                  <a:gd name="T5" fmla="*/ 7 h 542"/>
                  <a:gd name="T6" fmla="*/ 3 w 389"/>
                  <a:gd name="T7" fmla="*/ 6 h 542"/>
                  <a:gd name="T8" fmla="*/ 4 w 389"/>
                  <a:gd name="T9" fmla="*/ 5 h 542"/>
                  <a:gd name="T10" fmla="*/ 4 w 389"/>
                  <a:gd name="T11" fmla="*/ 4 h 542"/>
                  <a:gd name="T12" fmla="*/ 5 w 389"/>
                  <a:gd name="T13" fmla="*/ 2 h 542"/>
                  <a:gd name="T14" fmla="*/ 5 w 389"/>
                  <a:gd name="T15" fmla="*/ 1 h 542"/>
                  <a:gd name="T16" fmla="*/ 4 w 389"/>
                  <a:gd name="T17" fmla="*/ 1 h 542"/>
                  <a:gd name="T18" fmla="*/ 4 w 389"/>
                  <a:gd name="T19" fmla="*/ 0 h 542"/>
                  <a:gd name="T20" fmla="*/ 3 w 389"/>
                  <a:gd name="T21" fmla="*/ 1 h 542"/>
                  <a:gd name="T22" fmla="*/ 3 w 389"/>
                  <a:gd name="T23" fmla="*/ 2 h 542"/>
                  <a:gd name="T24" fmla="*/ 2 w 389"/>
                  <a:gd name="T25" fmla="*/ 2 h 542"/>
                  <a:gd name="T26" fmla="*/ 1 w 389"/>
                  <a:gd name="T27" fmla="*/ 2 h 542"/>
                  <a:gd name="T28" fmla="*/ 0 w 389"/>
                  <a:gd name="T29" fmla="*/ 2 h 542"/>
                  <a:gd name="T30" fmla="*/ 0 w 389"/>
                  <a:gd name="T31" fmla="*/ 2 h 542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w 389"/>
                  <a:gd name="T49" fmla="*/ 0 h 542"/>
                  <a:gd name="T50" fmla="*/ 389 w 389"/>
                  <a:gd name="T51" fmla="*/ 542 h 542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T48" t="T49" r="T50" b="T51"/>
                <a:pathLst>
                  <a:path w="389" h="542">
                    <a:moveTo>
                      <a:pt x="0" y="156"/>
                    </a:moveTo>
                    <a:lnTo>
                      <a:pt x="41" y="408"/>
                    </a:lnTo>
                    <a:lnTo>
                      <a:pt x="177" y="542"/>
                    </a:lnTo>
                    <a:lnTo>
                      <a:pt x="232" y="486"/>
                    </a:lnTo>
                    <a:lnTo>
                      <a:pt x="310" y="398"/>
                    </a:lnTo>
                    <a:lnTo>
                      <a:pt x="362" y="288"/>
                    </a:lnTo>
                    <a:lnTo>
                      <a:pt x="381" y="173"/>
                    </a:lnTo>
                    <a:lnTo>
                      <a:pt x="389" y="70"/>
                    </a:lnTo>
                    <a:lnTo>
                      <a:pt x="327" y="45"/>
                    </a:lnTo>
                    <a:lnTo>
                      <a:pt x="319" y="0"/>
                    </a:lnTo>
                    <a:lnTo>
                      <a:pt x="277" y="105"/>
                    </a:lnTo>
                    <a:lnTo>
                      <a:pt x="230" y="142"/>
                    </a:lnTo>
                    <a:lnTo>
                      <a:pt x="174" y="152"/>
                    </a:lnTo>
                    <a:lnTo>
                      <a:pt x="115" y="173"/>
                    </a:lnTo>
                    <a:lnTo>
                      <a:pt x="0" y="156"/>
                    </a:lnTo>
                    <a:close/>
                  </a:path>
                </a:pathLst>
              </a:custGeom>
              <a:solidFill>
                <a:srgbClr val="FFB5A8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>
                  <a:latin typeface="Century Gothic" pitchFamily="34" charset="0"/>
                  <a:cs typeface="Arial" charset="0"/>
                </a:endParaRPr>
              </a:p>
            </p:txBody>
          </p:sp>
          <p:sp>
            <p:nvSpPr>
              <p:cNvPr id="2230" name="Freeform 160"/>
              <p:cNvSpPr>
                <a:spLocks/>
              </p:cNvSpPr>
              <p:nvPr/>
            </p:nvSpPr>
            <p:spPr bwMode="auto">
              <a:xfrm>
                <a:off x="2741" y="2650"/>
                <a:ext cx="43" cy="117"/>
              </a:xfrm>
              <a:custGeom>
                <a:avLst/>
                <a:gdLst>
                  <a:gd name="T0" fmla="*/ 1 w 129"/>
                  <a:gd name="T1" fmla="*/ 0 h 351"/>
                  <a:gd name="T2" fmla="*/ 1 w 129"/>
                  <a:gd name="T3" fmla="*/ 1 h 351"/>
                  <a:gd name="T4" fmla="*/ 1 w 129"/>
                  <a:gd name="T5" fmla="*/ 0 h 351"/>
                  <a:gd name="T6" fmla="*/ 1 w 129"/>
                  <a:gd name="T7" fmla="*/ 1 h 351"/>
                  <a:gd name="T8" fmla="*/ 1 w 129"/>
                  <a:gd name="T9" fmla="*/ 1 h 351"/>
                  <a:gd name="T10" fmla="*/ 0 w 129"/>
                  <a:gd name="T11" fmla="*/ 2 h 351"/>
                  <a:gd name="T12" fmla="*/ 0 w 129"/>
                  <a:gd name="T13" fmla="*/ 2 h 351"/>
                  <a:gd name="T14" fmla="*/ 1 w 129"/>
                  <a:gd name="T15" fmla="*/ 2 h 351"/>
                  <a:gd name="T16" fmla="*/ 1 w 129"/>
                  <a:gd name="T17" fmla="*/ 2 h 351"/>
                  <a:gd name="T18" fmla="*/ 0 w 129"/>
                  <a:gd name="T19" fmla="*/ 4 h 351"/>
                  <a:gd name="T20" fmla="*/ 1 w 129"/>
                  <a:gd name="T21" fmla="*/ 4 h 351"/>
                  <a:gd name="T22" fmla="*/ 2 w 129"/>
                  <a:gd name="T23" fmla="*/ 2 h 351"/>
                  <a:gd name="T24" fmla="*/ 2 w 129"/>
                  <a:gd name="T25" fmla="*/ 0 h 351"/>
                  <a:gd name="T26" fmla="*/ 1 w 129"/>
                  <a:gd name="T27" fmla="*/ 0 h 351"/>
                  <a:gd name="T28" fmla="*/ 1 w 129"/>
                  <a:gd name="T29" fmla="*/ 0 h 351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129"/>
                  <a:gd name="T46" fmla="*/ 0 h 351"/>
                  <a:gd name="T47" fmla="*/ 129 w 129"/>
                  <a:gd name="T48" fmla="*/ 351 h 351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129" h="351">
                    <a:moveTo>
                      <a:pt x="113" y="0"/>
                    </a:moveTo>
                    <a:lnTo>
                      <a:pt x="103" y="52"/>
                    </a:lnTo>
                    <a:lnTo>
                      <a:pt x="82" y="18"/>
                    </a:lnTo>
                    <a:lnTo>
                      <a:pt x="70" y="90"/>
                    </a:lnTo>
                    <a:lnTo>
                      <a:pt x="53" y="115"/>
                    </a:lnTo>
                    <a:lnTo>
                      <a:pt x="39" y="137"/>
                    </a:lnTo>
                    <a:lnTo>
                      <a:pt x="0" y="161"/>
                    </a:lnTo>
                    <a:lnTo>
                      <a:pt x="50" y="170"/>
                    </a:lnTo>
                    <a:lnTo>
                      <a:pt x="78" y="175"/>
                    </a:lnTo>
                    <a:lnTo>
                      <a:pt x="26" y="351"/>
                    </a:lnTo>
                    <a:lnTo>
                      <a:pt x="84" y="285"/>
                    </a:lnTo>
                    <a:lnTo>
                      <a:pt x="124" y="158"/>
                    </a:lnTo>
                    <a:lnTo>
                      <a:pt x="129" y="2"/>
                    </a:lnTo>
                    <a:lnTo>
                      <a:pt x="113" y="0"/>
                    </a:lnTo>
                    <a:close/>
                  </a:path>
                </a:pathLst>
              </a:custGeom>
              <a:solidFill>
                <a:srgbClr val="F59E9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>
                  <a:latin typeface="Century Gothic" pitchFamily="34" charset="0"/>
                  <a:cs typeface="Arial" charset="0"/>
                </a:endParaRPr>
              </a:p>
            </p:txBody>
          </p:sp>
          <p:sp>
            <p:nvSpPr>
              <p:cNvPr id="2231" name="Freeform 161"/>
              <p:cNvSpPr>
                <a:spLocks/>
              </p:cNvSpPr>
              <p:nvPr/>
            </p:nvSpPr>
            <p:spPr bwMode="auto">
              <a:xfrm>
                <a:off x="2684" y="2751"/>
                <a:ext cx="63" cy="49"/>
              </a:xfrm>
              <a:custGeom>
                <a:avLst/>
                <a:gdLst>
                  <a:gd name="T0" fmla="*/ 2 w 190"/>
                  <a:gd name="T1" fmla="*/ 0 h 146"/>
                  <a:gd name="T2" fmla="*/ 2 w 190"/>
                  <a:gd name="T3" fmla="*/ 0 h 146"/>
                  <a:gd name="T4" fmla="*/ 2 w 190"/>
                  <a:gd name="T5" fmla="*/ 0 h 146"/>
                  <a:gd name="T6" fmla="*/ 2 w 190"/>
                  <a:gd name="T7" fmla="*/ 0 h 146"/>
                  <a:gd name="T8" fmla="*/ 2 w 190"/>
                  <a:gd name="T9" fmla="*/ 0 h 146"/>
                  <a:gd name="T10" fmla="*/ 2 w 190"/>
                  <a:gd name="T11" fmla="*/ 0 h 146"/>
                  <a:gd name="T12" fmla="*/ 2 w 190"/>
                  <a:gd name="T13" fmla="*/ 0 h 146"/>
                  <a:gd name="T14" fmla="*/ 1 w 190"/>
                  <a:gd name="T15" fmla="*/ 1 h 146"/>
                  <a:gd name="T16" fmla="*/ 1 w 190"/>
                  <a:gd name="T17" fmla="*/ 1 h 146"/>
                  <a:gd name="T18" fmla="*/ 1 w 190"/>
                  <a:gd name="T19" fmla="*/ 1 h 146"/>
                  <a:gd name="T20" fmla="*/ 1 w 190"/>
                  <a:gd name="T21" fmla="*/ 1 h 146"/>
                  <a:gd name="T22" fmla="*/ 0 w 190"/>
                  <a:gd name="T23" fmla="*/ 0 h 146"/>
                  <a:gd name="T24" fmla="*/ 0 w 190"/>
                  <a:gd name="T25" fmla="*/ 0 h 146"/>
                  <a:gd name="T26" fmla="*/ 0 w 190"/>
                  <a:gd name="T27" fmla="*/ 0 h 146"/>
                  <a:gd name="T28" fmla="*/ 0 w 190"/>
                  <a:gd name="T29" fmla="*/ 0 h 146"/>
                  <a:gd name="T30" fmla="*/ 0 w 190"/>
                  <a:gd name="T31" fmla="*/ 1 h 146"/>
                  <a:gd name="T32" fmla="*/ 0 w 190"/>
                  <a:gd name="T33" fmla="*/ 1 h 146"/>
                  <a:gd name="T34" fmla="*/ 1 w 190"/>
                  <a:gd name="T35" fmla="*/ 1 h 146"/>
                  <a:gd name="T36" fmla="*/ 1 w 190"/>
                  <a:gd name="T37" fmla="*/ 1 h 146"/>
                  <a:gd name="T38" fmla="*/ 1 w 190"/>
                  <a:gd name="T39" fmla="*/ 2 h 146"/>
                  <a:gd name="T40" fmla="*/ 2 w 190"/>
                  <a:gd name="T41" fmla="*/ 1 h 146"/>
                  <a:gd name="T42" fmla="*/ 2 w 190"/>
                  <a:gd name="T43" fmla="*/ 0 h 146"/>
                  <a:gd name="T44" fmla="*/ 2 w 190"/>
                  <a:gd name="T45" fmla="*/ 0 h 14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w 190"/>
                  <a:gd name="T70" fmla="*/ 0 h 146"/>
                  <a:gd name="T71" fmla="*/ 190 w 190"/>
                  <a:gd name="T72" fmla="*/ 146 h 146"/>
                </a:gdLst>
                <a:ahLst/>
                <a:cxnLst>
                  <a:cxn ang="T46">
                    <a:pos x="T0" y="T1"/>
                  </a:cxn>
                  <a:cxn ang="T47">
                    <a:pos x="T2" y="T3"/>
                  </a:cxn>
                  <a:cxn ang="T48">
                    <a:pos x="T4" y="T5"/>
                  </a:cxn>
                  <a:cxn ang="T49">
                    <a:pos x="T6" y="T7"/>
                  </a:cxn>
                  <a:cxn ang="T50">
                    <a:pos x="T8" y="T9"/>
                  </a:cxn>
                  <a:cxn ang="T51">
                    <a:pos x="T10" y="T11"/>
                  </a:cxn>
                  <a:cxn ang="T52">
                    <a:pos x="T12" y="T13"/>
                  </a:cxn>
                  <a:cxn ang="T53">
                    <a:pos x="T14" y="T15"/>
                  </a:cxn>
                  <a:cxn ang="T54">
                    <a:pos x="T16" y="T17"/>
                  </a:cxn>
                  <a:cxn ang="T55">
                    <a:pos x="T18" y="T19"/>
                  </a:cxn>
                  <a:cxn ang="T56">
                    <a:pos x="T20" y="T21"/>
                  </a:cxn>
                  <a:cxn ang="T57">
                    <a:pos x="T22" y="T23"/>
                  </a:cxn>
                  <a:cxn ang="T58">
                    <a:pos x="T24" y="T25"/>
                  </a:cxn>
                  <a:cxn ang="T59">
                    <a:pos x="T26" y="T27"/>
                  </a:cxn>
                  <a:cxn ang="T60">
                    <a:pos x="T28" y="T29"/>
                  </a:cxn>
                  <a:cxn ang="T61">
                    <a:pos x="T30" y="T31"/>
                  </a:cxn>
                  <a:cxn ang="T62">
                    <a:pos x="T32" y="T33"/>
                  </a:cxn>
                  <a:cxn ang="T63">
                    <a:pos x="T34" y="T35"/>
                  </a:cxn>
                  <a:cxn ang="T64">
                    <a:pos x="T36" y="T37"/>
                  </a:cxn>
                  <a:cxn ang="T65">
                    <a:pos x="T38" y="T39"/>
                  </a:cxn>
                  <a:cxn ang="T66">
                    <a:pos x="T40" y="T41"/>
                  </a:cxn>
                  <a:cxn ang="T67">
                    <a:pos x="T42" y="T43"/>
                  </a:cxn>
                  <a:cxn ang="T68">
                    <a:pos x="T44" y="T45"/>
                  </a:cxn>
                </a:cxnLst>
                <a:rect l="T69" t="T70" r="T71" b="T72"/>
                <a:pathLst>
                  <a:path w="190" h="146">
                    <a:moveTo>
                      <a:pt x="190" y="22"/>
                    </a:moveTo>
                    <a:lnTo>
                      <a:pt x="188" y="5"/>
                    </a:lnTo>
                    <a:lnTo>
                      <a:pt x="168" y="0"/>
                    </a:lnTo>
                    <a:lnTo>
                      <a:pt x="143" y="7"/>
                    </a:lnTo>
                    <a:lnTo>
                      <a:pt x="129" y="30"/>
                    </a:lnTo>
                    <a:lnTo>
                      <a:pt x="114" y="46"/>
                    </a:lnTo>
                    <a:lnTo>
                      <a:pt x="93" y="70"/>
                    </a:lnTo>
                    <a:lnTo>
                      <a:pt x="52" y="64"/>
                    </a:lnTo>
                    <a:lnTo>
                      <a:pt x="52" y="50"/>
                    </a:lnTo>
                    <a:lnTo>
                      <a:pt x="39" y="36"/>
                    </a:lnTo>
                    <a:lnTo>
                      <a:pt x="20" y="36"/>
                    </a:lnTo>
                    <a:lnTo>
                      <a:pt x="0" y="54"/>
                    </a:lnTo>
                    <a:lnTo>
                      <a:pt x="27" y="75"/>
                    </a:lnTo>
                    <a:lnTo>
                      <a:pt x="50" y="106"/>
                    </a:lnTo>
                    <a:lnTo>
                      <a:pt x="63" y="78"/>
                    </a:lnTo>
                    <a:lnTo>
                      <a:pt x="104" y="146"/>
                    </a:lnTo>
                    <a:lnTo>
                      <a:pt x="167" y="71"/>
                    </a:lnTo>
                    <a:lnTo>
                      <a:pt x="190" y="22"/>
                    </a:lnTo>
                    <a:close/>
                  </a:path>
                </a:pathLst>
              </a:custGeom>
              <a:solidFill>
                <a:srgbClr val="FFC4B8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>
                  <a:latin typeface="Century Gothic" pitchFamily="34" charset="0"/>
                  <a:cs typeface="Arial" charset="0"/>
                </a:endParaRPr>
              </a:p>
            </p:txBody>
          </p:sp>
          <p:sp>
            <p:nvSpPr>
              <p:cNvPr id="2232" name="Freeform 162"/>
              <p:cNvSpPr>
                <a:spLocks/>
              </p:cNvSpPr>
              <p:nvPr/>
            </p:nvSpPr>
            <p:spPr bwMode="auto">
              <a:xfrm>
                <a:off x="2667" y="2660"/>
                <a:ext cx="86" cy="114"/>
              </a:xfrm>
              <a:custGeom>
                <a:avLst/>
                <a:gdLst>
                  <a:gd name="T0" fmla="*/ 2 w 258"/>
                  <a:gd name="T1" fmla="*/ 1 h 343"/>
                  <a:gd name="T2" fmla="*/ 2 w 258"/>
                  <a:gd name="T3" fmla="*/ 1 h 343"/>
                  <a:gd name="T4" fmla="*/ 2 w 258"/>
                  <a:gd name="T5" fmla="*/ 1 h 343"/>
                  <a:gd name="T6" fmla="*/ 2 w 258"/>
                  <a:gd name="T7" fmla="*/ 1 h 343"/>
                  <a:gd name="T8" fmla="*/ 2 w 258"/>
                  <a:gd name="T9" fmla="*/ 1 h 343"/>
                  <a:gd name="T10" fmla="*/ 2 w 258"/>
                  <a:gd name="T11" fmla="*/ 1 h 343"/>
                  <a:gd name="T12" fmla="*/ 1 w 258"/>
                  <a:gd name="T13" fmla="*/ 1 h 343"/>
                  <a:gd name="T14" fmla="*/ 1 w 258"/>
                  <a:gd name="T15" fmla="*/ 2 h 343"/>
                  <a:gd name="T16" fmla="*/ 1 w 258"/>
                  <a:gd name="T17" fmla="*/ 2 h 343"/>
                  <a:gd name="T18" fmla="*/ 2 w 258"/>
                  <a:gd name="T19" fmla="*/ 2 h 343"/>
                  <a:gd name="T20" fmla="*/ 2 w 258"/>
                  <a:gd name="T21" fmla="*/ 2 h 343"/>
                  <a:gd name="T22" fmla="*/ 2 w 258"/>
                  <a:gd name="T23" fmla="*/ 1 h 343"/>
                  <a:gd name="T24" fmla="*/ 3 w 258"/>
                  <a:gd name="T25" fmla="*/ 0 h 343"/>
                  <a:gd name="T26" fmla="*/ 3 w 258"/>
                  <a:gd name="T27" fmla="*/ 0 h 343"/>
                  <a:gd name="T28" fmla="*/ 3 w 258"/>
                  <a:gd name="T29" fmla="*/ 1 h 343"/>
                  <a:gd name="T30" fmla="*/ 3 w 258"/>
                  <a:gd name="T31" fmla="*/ 1 h 343"/>
                  <a:gd name="T32" fmla="*/ 3 w 258"/>
                  <a:gd name="T33" fmla="*/ 2 h 343"/>
                  <a:gd name="T34" fmla="*/ 3 w 258"/>
                  <a:gd name="T35" fmla="*/ 2 h 343"/>
                  <a:gd name="T36" fmla="*/ 3 w 258"/>
                  <a:gd name="T37" fmla="*/ 2 h 343"/>
                  <a:gd name="T38" fmla="*/ 3 w 258"/>
                  <a:gd name="T39" fmla="*/ 2 h 343"/>
                  <a:gd name="T40" fmla="*/ 2 w 258"/>
                  <a:gd name="T41" fmla="*/ 2 h 343"/>
                  <a:gd name="T42" fmla="*/ 2 w 258"/>
                  <a:gd name="T43" fmla="*/ 3 h 343"/>
                  <a:gd name="T44" fmla="*/ 2 w 258"/>
                  <a:gd name="T45" fmla="*/ 3 h 343"/>
                  <a:gd name="T46" fmla="*/ 1 w 258"/>
                  <a:gd name="T47" fmla="*/ 3 h 343"/>
                  <a:gd name="T48" fmla="*/ 1 w 258"/>
                  <a:gd name="T49" fmla="*/ 3 h 343"/>
                  <a:gd name="T50" fmla="*/ 1 w 258"/>
                  <a:gd name="T51" fmla="*/ 3 h 343"/>
                  <a:gd name="T52" fmla="*/ 1 w 258"/>
                  <a:gd name="T53" fmla="*/ 4 h 343"/>
                  <a:gd name="T54" fmla="*/ 1 w 258"/>
                  <a:gd name="T55" fmla="*/ 4 h 343"/>
                  <a:gd name="T56" fmla="*/ 1 w 258"/>
                  <a:gd name="T57" fmla="*/ 4 h 343"/>
                  <a:gd name="T58" fmla="*/ 0 w 258"/>
                  <a:gd name="T59" fmla="*/ 4 h 343"/>
                  <a:gd name="T60" fmla="*/ 0 w 258"/>
                  <a:gd name="T61" fmla="*/ 1 h 343"/>
                  <a:gd name="T62" fmla="*/ 1 w 258"/>
                  <a:gd name="T63" fmla="*/ 0 h 343"/>
                  <a:gd name="T64" fmla="*/ 2 w 258"/>
                  <a:gd name="T65" fmla="*/ 1 h 343"/>
                  <a:gd name="T66" fmla="*/ 2 w 258"/>
                  <a:gd name="T67" fmla="*/ 1 h 343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w 258"/>
                  <a:gd name="T103" fmla="*/ 0 h 343"/>
                  <a:gd name="T104" fmla="*/ 258 w 258"/>
                  <a:gd name="T105" fmla="*/ 343 h 343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T102" t="T103" r="T104" b="T105"/>
                <a:pathLst>
                  <a:path w="258" h="343">
                    <a:moveTo>
                      <a:pt x="192" y="57"/>
                    </a:moveTo>
                    <a:lnTo>
                      <a:pt x="168" y="68"/>
                    </a:lnTo>
                    <a:lnTo>
                      <a:pt x="152" y="69"/>
                    </a:lnTo>
                    <a:lnTo>
                      <a:pt x="138" y="71"/>
                    </a:lnTo>
                    <a:lnTo>
                      <a:pt x="135" y="89"/>
                    </a:lnTo>
                    <a:lnTo>
                      <a:pt x="124" y="102"/>
                    </a:lnTo>
                    <a:lnTo>
                      <a:pt x="110" y="117"/>
                    </a:lnTo>
                    <a:lnTo>
                      <a:pt x="105" y="134"/>
                    </a:lnTo>
                    <a:lnTo>
                      <a:pt x="112" y="147"/>
                    </a:lnTo>
                    <a:lnTo>
                      <a:pt x="124" y="154"/>
                    </a:lnTo>
                    <a:lnTo>
                      <a:pt x="141" y="147"/>
                    </a:lnTo>
                    <a:lnTo>
                      <a:pt x="181" y="114"/>
                    </a:lnTo>
                    <a:lnTo>
                      <a:pt x="224" y="36"/>
                    </a:lnTo>
                    <a:lnTo>
                      <a:pt x="258" y="0"/>
                    </a:lnTo>
                    <a:lnTo>
                      <a:pt x="226" y="57"/>
                    </a:lnTo>
                    <a:lnTo>
                      <a:pt x="211" y="103"/>
                    </a:lnTo>
                    <a:lnTo>
                      <a:pt x="205" y="133"/>
                    </a:lnTo>
                    <a:lnTo>
                      <a:pt x="219" y="146"/>
                    </a:lnTo>
                    <a:lnTo>
                      <a:pt x="239" y="161"/>
                    </a:lnTo>
                    <a:lnTo>
                      <a:pt x="229" y="187"/>
                    </a:lnTo>
                    <a:lnTo>
                      <a:pt x="185" y="197"/>
                    </a:lnTo>
                    <a:lnTo>
                      <a:pt x="157" y="204"/>
                    </a:lnTo>
                    <a:lnTo>
                      <a:pt x="129" y="216"/>
                    </a:lnTo>
                    <a:lnTo>
                      <a:pt x="115" y="220"/>
                    </a:lnTo>
                    <a:lnTo>
                      <a:pt x="90" y="242"/>
                    </a:lnTo>
                    <a:lnTo>
                      <a:pt x="77" y="254"/>
                    </a:lnTo>
                    <a:lnTo>
                      <a:pt x="58" y="290"/>
                    </a:lnTo>
                    <a:lnTo>
                      <a:pt x="51" y="308"/>
                    </a:lnTo>
                    <a:lnTo>
                      <a:pt x="50" y="343"/>
                    </a:lnTo>
                    <a:lnTo>
                      <a:pt x="16" y="308"/>
                    </a:lnTo>
                    <a:lnTo>
                      <a:pt x="0" y="97"/>
                    </a:lnTo>
                    <a:lnTo>
                      <a:pt x="89" y="29"/>
                    </a:lnTo>
                    <a:lnTo>
                      <a:pt x="192" y="57"/>
                    </a:lnTo>
                    <a:close/>
                  </a:path>
                </a:pathLst>
              </a:custGeom>
              <a:solidFill>
                <a:srgbClr val="F59E9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>
                  <a:latin typeface="Century Gothic" pitchFamily="34" charset="0"/>
                  <a:cs typeface="Arial" charset="0"/>
                </a:endParaRPr>
              </a:p>
            </p:txBody>
          </p:sp>
          <p:sp>
            <p:nvSpPr>
              <p:cNvPr id="2233" name="Freeform 163"/>
              <p:cNvSpPr>
                <a:spLocks/>
              </p:cNvSpPr>
              <p:nvPr/>
            </p:nvSpPr>
            <p:spPr bwMode="auto">
              <a:xfrm>
                <a:off x="2717" y="2670"/>
                <a:ext cx="23" cy="41"/>
              </a:xfrm>
              <a:custGeom>
                <a:avLst/>
                <a:gdLst>
                  <a:gd name="T0" fmla="*/ 1 w 70"/>
                  <a:gd name="T1" fmla="*/ 0 h 124"/>
                  <a:gd name="T2" fmla="*/ 1 w 70"/>
                  <a:gd name="T3" fmla="*/ 1 h 124"/>
                  <a:gd name="T4" fmla="*/ 0 w 70"/>
                  <a:gd name="T5" fmla="*/ 1 h 124"/>
                  <a:gd name="T6" fmla="*/ 0 w 70"/>
                  <a:gd name="T7" fmla="*/ 2 h 124"/>
                  <a:gd name="T8" fmla="*/ 0 w 70"/>
                  <a:gd name="T9" fmla="*/ 1 h 124"/>
                  <a:gd name="T10" fmla="*/ 1 w 70"/>
                  <a:gd name="T11" fmla="*/ 0 h 124"/>
                  <a:gd name="T12" fmla="*/ 1 w 70"/>
                  <a:gd name="T13" fmla="*/ 0 h 124"/>
                  <a:gd name="T14" fmla="*/ 1 w 70"/>
                  <a:gd name="T15" fmla="*/ 0 h 124"/>
                  <a:gd name="T16" fmla="*/ 1 w 70"/>
                  <a:gd name="T17" fmla="*/ 0 h 124"/>
                  <a:gd name="T18" fmla="*/ 1 w 70"/>
                  <a:gd name="T19" fmla="*/ 0 h 124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70"/>
                  <a:gd name="T31" fmla="*/ 0 h 124"/>
                  <a:gd name="T32" fmla="*/ 70 w 70"/>
                  <a:gd name="T33" fmla="*/ 124 h 124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70" h="124">
                    <a:moveTo>
                      <a:pt x="60" y="37"/>
                    </a:moveTo>
                    <a:lnTo>
                      <a:pt x="49" y="86"/>
                    </a:lnTo>
                    <a:lnTo>
                      <a:pt x="33" y="105"/>
                    </a:lnTo>
                    <a:lnTo>
                      <a:pt x="0" y="124"/>
                    </a:lnTo>
                    <a:lnTo>
                      <a:pt x="32" y="68"/>
                    </a:lnTo>
                    <a:lnTo>
                      <a:pt x="45" y="38"/>
                    </a:lnTo>
                    <a:lnTo>
                      <a:pt x="46" y="16"/>
                    </a:lnTo>
                    <a:lnTo>
                      <a:pt x="70" y="0"/>
                    </a:lnTo>
                    <a:lnTo>
                      <a:pt x="60" y="37"/>
                    </a:lnTo>
                    <a:close/>
                  </a:path>
                </a:pathLst>
              </a:custGeom>
              <a:solidFill>
                <a:srgbClr val="E08477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>
                  <a:latin typeface="Century Gothic" pitchFamily="34" charset="0"/>
                  <a:cs typeface="Arial" charset="0"/>
                </a:endParaRPr>
              </a:p>
            </p:txBody>
          </p:sp>
          <p:sp>
            <p:nvSpPr>
              <p:cNvPr id="2234" name="Freeform 164"/>
              <p:cNvSpPr>
                <a:spLocks/>
              </p:cNvSpPr>
              <p:nvPr/>
            </p:nvSpPr>
            <p:spPr bwMode="auto">
              <a:xfrm>
                <a:off x="2740" y="2653"/>
                <a:ext cx="44" cy="120"/>
              </a:xfrm>
              <a:custGeom>
                <a:avLst/>
                <a:gdLst>
                  <a:gd name="T0" fmla="*/ 2 w 131"/>
                  <a:gd name="T1" fmla="*/ 0 h 360"/>
                  <a:gd name="T2" fmla="*/ 1 w 131"/>
                  <a:gd name="T3" fmla="*/ 1 h 360"/>
                  <a:gd name="T4" fmla="*/ 1 w 131"/>
                  <a:gd name="T5" fmla="*/ 1 h 360"/>
                  <a:gd name="T6" fmla="*/ 1 w 131"/>
                  <a:gd name="T7" fmla="*/ 0 h 360"/>
                  <a:gd name="T8" fmla="*/ 1 w 131"/>
                  <a:gd name="T9" fmla="*/ 1 h 360"/>
                  <a:gd name="T10" fmla="*/ 1 w 131"/>
                  <a:gd name="T11" fmla="*/ 1 h 360"/>
                  <a:gd name="T12" fmla="*/ 1 w 131"/>
                  <a:gd name="T13" fmla="*/ 2 h 360"/>
                  <a:gd name="T14" fmla="*/ 0 w 131"/>
                  <a:gd name="T15" fmla="*/ 2 h 360"/>
                  <a:gd name="T16" fmla="*/ 0 w 131"/>
                  <a:gd name="T17" fmla="*/ 2 h 360"/>
                  <a:gd name="T18" fmla="*/ 0 w 131"/>
                  <a:gd name="T19" fmla="*/ 2 h 360"/>
                  <a:gd name="T20" fmla="*/ 1 w 131"/>
                  <a:gd name="T21" fmla="*/ 2 h 360"/>
                  <a:gd name="T22" fmla="*/ 1 w 131"/>
                  <a:gd name="T23" fmla="*/ 2 h 360"/>
                  <a:gd name="T24" fmla="*/ 1 w 131"/>
                  <a:gd name="T25" fmla="*/ 3 h 360"/>
                  <a:gd name="T26" fmla="*/ 0 w 131"/>
                  <a:gd name="T27" fmla="*/ 4 h 360"/>
                  <a:gd name="T28" fmla="*/ 1 w 131"/>
                  <a:gd name="T29" fmla="*/ 4 h 360"/>
                  <a:gd name="T30" fmla="*/ 2 w 131"/>
                  <a:gd name="T31" fmla="*/ 2 h 360"/>
                  <a:gd name="T32" fmla="*/ 2 w 131"/>
                  <a:gd name="T33" fmla="*/ 0 h 360"/>
                  <a:gd name="T34" fmla="*/ 2 w 131"/>
                  <a:gd name="T35" fmla="*/ 0 h 360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131"/>
                  <a:gd name="T55" fmla="*/ 0 h 360"/>
                  <a:gd name="T56" fmla="*/ 131 w 131"/>
                  <a:gd name="T57" fmla="*/ 360 h 360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131" h="360">
                    <a:moveTo>
                      <a:pt x="121" y="0"/>
                    </a:moveTo>
                    <a:lnTo>
                      <a:pt x="114" y="62"/>
                    </a:lnTo>
                    <a:lnTo>
                      <a:pt x="112" y="77"/>
                    </a:lnTo>
                    <a:lnTo>
                      <a:pt x="81" y="13"/>
                    </a:lnTo>
                    <a:lnTo>
                      <a:pt x="81" y="84"/>
                    </a:lnTo>
                    <a:lnTo>
                      <a:pt x="84" y="104"/>
                    </a:lnTo>
                    <a:lnTo>
                      <a:pt x="59" y="126"/>
                    </a:lnTo>
                    <a:lnTo>
                      <a:pt x="30" y="140"/>
                    </a:lnTo>
                    <a:lnTo>
                      <a:pt x="0" y="153"/>
                    </a:lnTo>
                    <a:lnTo>
                      <a:pt x="32" y="155"/>
                    </a:lnTo>
                    <a:lnTo>
                      <a:pt x="74" y="153"/>
                    </a:lnTo>
                    <a:lnTo>
                      <a:pt x="97" y="155"/>
                    </a:lnTo>
                    <a:lnTo>
                      <a:pt x="65" y="265"/>
                    </a:lnTo>
                    <a:lnTo>
                      <a:pt x="17" y="360"/>
                    </a:lnTo>
                    <a:lnTo>
                      <a:pt x="72" y="305"/>
                    </a:lnTo>
                    <a:lnTo>
                      <a:pt x="131" y="163"/>
                    </a:lnTo>
                    <a:lnTo>
                      <a:pt x="121" y="0"/>
                    </a:lnTo>
                    <a:close/>
                  </a:path>
                </a:pathLst>
              </a:custGeom>
              <a:solidFill>
                <a:srgbClr val="E08477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>
                  <a:latin typeface="Century Gothic" pitchFamily="34" charset="0"/>
                  <a:cs typeface="Arial" charset="0"/>
                </a:endParaRPr>
              </a:p>
            </p:txBody>
          </p:sp>
          <p:sp>
            <p:nvSpPr>
              <p:cNvPr id="2235" name="Freeform 165"/>
              <p:cNvSpPr>
                <a:spLocks/>
              </p:cNvSpPr>
              <p:nvPr/>
            </p:nvSpPr>
            <p:spPr bwMode="auto">
              <a:xfrm>
                <a:off x="2661" y="2661"/>
                <a:ext cx="63" cy="115"/>
              </a:xfrm>
              <a:custGeom>
                <a:avLst/>
                <a:gdLst>
                  <a:gd name="T0" fmla="*/ 2 w 191"/>
                  <a:gd name="T1" fmla="*/ 1 h 345"/>
                  <a:gd name="T2" fmla="*/ 2 w 191"/>
                  <a:gd name="T3" fmla="*/ 1 h 345"/>
                  <a:gd name="T4" fmla="*/ 2 w 191"/>
                  <a:gd name="T5" fmla="*/ 1 h 345"/>
                  <a:gd name="T6" fmla="*/ 1 w 191"/>
                  <a:gd name="T7" fmla="*/ 1 h 345"/>
                  <a:gd name="T8" fmla="*/ 1 w 191"/>
                  <a:gd name="T9" fmla="*/ 1 h 345"/>
                  <a:gd name="T10" fmla="*/ 2 w 191"/>
                  <a:gd name="T11" fmla="*/ 1 h 345"/>
                  <a:gd name="T12" fmla="*/ 1 w 191"/>
                  <a:gd name="T13" fmla="*/ 1 h 345"/>
                  <a:gd name="T14" fmla="*/ 1 w 191"/>
                  <a:gd name="T15" fmla="*/ 2 h 345"/>
                  <a:gd name="T16" fmla="*/ 1 w 191"/>
                  <a:gd name="T17" fmla="*/ 2 h 345"/>
                  <a:gd name="T18" fmla="*/ 1 w 191"/>
                  <a:gd name="T19" fmla="*/ 2 h 345"/>
                  <a:gd name="T20" fmla="*/ 1 w 191"/>
                  <a:gd name="T21" fmla="*/ 2 h 345"/>
                  <a:gd name="T22" fmla="*/ 1 w 191"/>
                  <a:gd name="T23" fmla="*/ 2 h 345"/>
                  <a:gd name="T24" fmla="*/ 1 w 191"/>
                  <a:gd name="T25" fmla="*/ 3 h 345"/>
                  <a:gd name="T26" fmla="*/ 1 w 191"/>
                  <a:gd name="T27" fmla="*/ 3 h 345"/>
                  <a:gd name="T28" fmla="*/ 1 w 191"/>
                  <a:gd name="T29" fmla="*/ 3 h 345"/>
                  <a:gd name="T30" fmla="*/ 1 w 191"/>
                  <a:gd name="T31" fmla="*/ 4 h 345"/>
                  <a:gd name="T32" fmla="*/ 1 w 191"/>
                  <a:gd name="T33" fmla="*/ 4 h 345"/>
                  <a:gd name="T34" fmla="*/ 0 w 191"/>
                  <a:gd name="T35" fmla="*/ 4 h 345"/>
                  <a:gd name="T36" fmla="*/ 0 w 191"/>
                  <a:gd name="T37" fmla="*/ 1 h 345"/>
                  <a:gd name="T38" fmla="*/ 0 w 191"/>
                  <a:gd name="T39" fmla="*/ 1 h 345"/>
                  <a:gd name="T40" fmla="*/ 1 w 191"/>
                  <a:gd name="T41" fmla="*/ 0 h 345"/>
                  <a:gd name="T42" fmla="*/ 2 w 191"/>
                  <a:gd name="T43" fmla="*/ 1 h 345"/>
                  <a:gd name="T44" fmla="*/ 2 w 191"/>
                  <a:gd name="T45" fmla="*/ 1 h 345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w 191"/>
                  <a:gd name="T70" fmla="*/ 0 h 345"/>
                  <a:gd name="T71" fmla="*/ 191 w 191"/>
                  <a:gd name="T72" fmla="*/ 345 h 345"/>
                </a:gdLst>
                <a:ahLst/>
                <a:cxnLst>
                  <a:cxn ang="T46">
                    <a:pos x="T0" y="T1"/>
                  </a:cxn>
                  <a:cxn ang="T47">
                    <a:pos x="T2" y="T3"/>
                  </a:cxn>
                  <a:cxn ang="T48">
                    <a:pos x="T4" y="T5"/>
                  </a:cxn>
                  <a:cxn ang="T49">
                    <a:pos x="T6" y="T7"/>
                  </a:cxn>
                  <a:cxn ang="T50">
                    <a:pos x="T8" y="T9"/>
                  </a:cxn>
                  <a:cxn ang="T51">
                    <a:pos x="T10" y="T11"/>
                  </a:cxn>
                  <a:cxn ang="T52">
                    <a:pos x="T12" y="T13"/>
                  </a:cxn>
                  <a:cxn ang="T53">
                    <a:pos x="T14" y="T15"/>
                  </a:cxn>
                  <a:cxn ang="T54">
                    <a:pos x="T16" y="T17"/>
                  </a:cxn>
                  <a:cxn ang="T55">
                    <a:pos x="T18" y="T19"/>
                  </a:cxn>
                  <a:cxn ang="T56">
                    <a:pos x="T20" y="T21"/>
                  </a:cxn>
                  <a:cxn ang="T57">
                    <a:pos x="T22" y="T23"/>
                  </a:cxn>
                  <a:cxn ang="T58">
                    <a:pos x="T24" y="T25"/>
                  </a:cxn>
                  <a:cxn ang="T59">
                    <a:pos x="T26" y="T27"/>
                  </a:cxn>
                  <a:cxn ang="T60">
                    <a:pos x="T28" y="T29"/>
                  </a:cxn>
                  <a:cxn ang="T61">
                    <a:pos x="T30" y="T31"/>
                  </a:cxn>
                  <a:cxn ang="T62">
                    <a:pos x="T32" y="T33"/>
                  </a:cxn>
                  <a:cxn ang="T63">
                    <a:pos x="T34" y="T35"/>
                  </a:cxn>
                  <a:cxn ang="T64">
                    <a:pos x="T36" y="T37"/>
                  </a:cxn>
                  <a:cxn ang="T65">
                    <a:pos x="T38" y="T39"/>
                  </a:cxn>
                  <a:cxn ang="T66">
                    <a:pos x="T40" y="T41"/>
                  </a:cxn>
                  <a:cxn ang="T67">
                    <a:pos x="T42" y="T43"/>
                  </a:cxn>
                  <a:cxn ang="T68">
                    <a:pos x="T44" y="T45"/>
                  </a:cxn>
                </a:cxnLst>
                <a:rect l="T69" t="T70" r="T71" b="T72"/>
                <a:pathLst>
                  <a:path w="191" h="345">
                    <a:moveTo>
                      <a:pt x="191" y="52"/>
                    </a:moveTo>
                    <a:lnTo>
                      <a:pt x="156" y="58"/>
                    </a:lnTo>
                    <a:lnTo>
                      <a:pt x="128" y="58"/>
                    </a:lnTo>
                    <a:lnTo>
                      <a:pt x="120" y="84"/>
                    </a:lnTo>
                    <a:lnTo>
                      <a:pt x="106" y="96"/>
                    </a:lnTo>
                    <a:lnTo>
                      <a:pt x="128" y="110"/>
                    </a:lnTo>
                    <a:lnTo>
                      <a:pt x="108" y="121"/>
                    </a:lnTo>
                    <a:lnTo>
                      <a:pt x="76" y="125"/>
                    </a:lnTo>
                    <a:lnTo>
                      <a:pt x="55" y="135"/>
                    </a:lnTo>
                    <a:lnTo>
                      <a:pt x="57" y="159"/>
                    </a:lnTo>
                    <a:lnTo>
                      <a:pt x="76" y="181"/>
                    </a:lnTo>
                    <a:lnTo>
                      <a:pt x="96" y="201"/>
                    </a:lnTo>
                    <a:lnTo>
                      <a:pt x="96" y="221"/>
                    </a:lnTo>
                    <a:lnTo>
                      <a:pt x="75" y="241"/>
                    </a:lnTo>
                    <a:lnTo>
                      <a:pt x="58" y="264"/>
                    </a:lnTo>
                    <a:lnTo>
                      <a:pt x="58" y="290"/>
                    </a:lnTo>
                    <a:lnTo>
                      <a:pt x="64" y="345"/>
                    </a:lnTo>
                    <a:lnTo>
                      <a:pt x="33" y="298"/>
                    </a:lnTo>
                    <a:lnTo>
                      <a:pt x="0" y="100"/>
                    </a:lnTo>
                    <a:lnTo>
                      <a:pt x="2" y="45"/>
                    </a:lnTo>
                    <a:lnTo>
                      <a:pt x="61" y="0"/>
                    </a:lnTo>
                    <a:lnTo>
                      <a:pt x="191" y="52"/>
                    </a:lnTo>
                    <a:close/>
                  </a:path>
                </a:pathLst>
              </a:custGeom>
              <a:solidFill>
                <a:srgbClr val="E08477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>
                  <a:latin typeface="Century Gothic" pitchFamily="34" charset="0"/>
                  <a:cs typeface="Arial" charset="0"/>
                </a:endParaRPr>
              </a:p>
            </p:txBody>
          </p:sp>
          <p:sp>
            <p:nvSpPr>
              <p:cNvPr id="2236" name="Freeform 166"/>
              <p:cNvSpPr>
                <a:spLocks/>
              </p:cNvSpPr>
              <p:nvPr/>
            </p:nvSpPr>
            <p:spPr bwMode="auto">
              <a:xfrm>
                <a:off x="2691" y="2539"/>
                <a:ext cx="77" cy="139"/>
              </a:xfrm>
              <a:custGeom>
                <a:avLst/>
                <a:gdLst>
                  <a:gd name="T0" fmla="*/ 0 w 232"/>
                  <a:gd name="T1" fmla="*/ 2 h 417"/>
                  <a:gd name="T2" fmla="*/ 1 w 232"/>
                  <a:gd name="T3" fmla="*/ 4 h 417"/>
                  <a:gd name="T4" fmla="*/ 1 w 232"/>
                  <a:gd name="T5" fmla="*/ 5 h 417"/>
                  <a:gd name="T6" fmla="*/ 1 w 232"/>
                  <a:gd name="T7" fmla="*/ 5 h 417"/>
                  <a:gd name="T8" fmla="*/ 2 w 232"/>
                  <a:gd name="T9" fmla="*/ 5 h 417"/>
                  <a:gd name="T10" fmla="*/ 2 w 232"/>
                  <a:gd name="T11" fmla="*/ 5 h 417"/>
                  <a:gd name="T12" fmla="*/ 2 w 232"/>
                  <a:gd name="T13" fmla="*/ 4 h 417"/>
                  <a:gd name="T14" fmla="*/ 3 w 232"/>
                  <a:gd name="T15" fmla="*/ 3 h 417"/>
                  <a:gd name="T16" fmla="*/ 3 w 232"/>
                  <a:gd name="T17" fmla="*/ 2 h 417"/>
                  <a:gd name="T18" fmla="*/ 3 w 232"/>
                  <a:gd name="T19" fmla="*/ 2 h 417"/>
                  <a:gd name="T20" fmla="*/ 3 w 232"/>
                  <a:gd name="T21" fmla="*/ 1 h 417"/>
                  <a:gd name="T22" fmla="*/ 3 w 232"/>
                  <a:gd name="T23" fmla="*/ 1 h 417"/>
                  <a:gd name="T24" fmla="*/ 3 w 232"/>
                  <a:gd name="T25" fmla="*/ 0 h 417"/>
                  <a:gd name="T26" fmla="*/ 1 w 232"/>
                  <a:gd name="T27" fmla="*/ 0 h 417"/>
                  <a:gd name="T28" fmla="*/ 0 w 232"/>
                  <a:gd name="T29" fmla="*/ 1 h 417"/>
                  <a:gd name="T30" fmla="*/ 0 w 232"/>
                  <a:gd name="T31" fmla="*/ 2 h 417"/>
                  <a:gd name="T32" fmla="*/ 0 w 232"/>
                  <a:gd name="T33" fmla="*/ 2 h 417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232"/>
                  <a:gd name="T52" fmla="*/ 0 h 417"/>
                  <a:gd name="T53" fmla="*/ 232 w 232"/>
                  <a:gd name="T54" fmla="*/ 417 h 417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232" h="417">
                    <a:moveTo>
                      <a:pt x="1" y="160"/>
                    </a:moveTo>
                    <a:lnTo>
                      <a:pt x="56" y="326"/>
                    </a:lnTo>
                    <a:lnTo>
                      <a:pt x="64" y="398"/>
                    </a:lnTo>
                    <a:lnTo>
                      <a:pt x="104" y="417"/>
                    </a:lnTo>
                    <a:lnTo>
                      <a:pt x="149" y="400"/>
                    </a:lnTo>
                    <a:lnTo>
                      <a:pt x="171" y="372"/>
                    </a:lnTo>
                    <a:lnTo>
                      <a:pt x="199" y="305"/>
                    </a:lnTo>
                    <a:lnTo>
                      <a:pt x="228" y="244"/>
                    </a:lnTo>
                    <a:lnTo>
                      <a:pt x="230" y="187"/>
                    </a:lnTo>
                    <a:lnTo>
                      <a:pt x="226" y="159"/>
                    </a:lnTo>
                    <a:lnTo>
                      <a:pt x="231" y="114"/>
                    </a:lnTo>
                    <a:lnTo>
                      <a:pt x="232" y="45"/>
                    </a:lnTo>
                    <a:lnTo>
                      <a:pt x="212" y="14"/>
                    </a:lnTo>
                    <a:lnTo>
                      <a:pt x="93" y="0"/>
                    </a:lnTo>
                    <a:lnTo>
                      <a:pt x="0" y="90"/>
                    </a:lnTo>
                    <a:lnTo>
                      <a:pt x="1" y="160"/>
                    </a:lnTo>
                    <a:close/>
                  </a:path>
                </a:pathLst>
              </a:custGeom>
              <a:solidFill>
                <a:srgbClr val="F59E9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>
                  <a:latin typeface="Century Gothic" pitchFamily="34" charset="0"/>
                  <a:cs typeface="Arial" charset="0"/>
                </a:endParaRPr>
              </a:p>
            </p:txBody>
          </p:sp>
          <p:sp>
            <p:nvSpPr>
              <p:cNvPr id="2237" name="Freeform 167"/>
              <p:cNvSpPr>
                <a:spLocks/>
              </p:cNvSpPr>
              <p:nvPr/>
            </p:nvSpPr>
            <p:spPr bwMode="auto">
              <a:xfrm>
                <a:off x="2641" y="2562"/>
                <a:ext cx="68" cy="107"/>
              </a:xfrm>
              <a:custGeom>
                <a:avLst/>
                <a:gdLst>
                  <a:gd name="T0" fmla="*/ 0 w 203"/>
                  <a:gd name="T1" fmla="*/ 2 h 322"/>
                  <a:gd name="T2" fmla="*/ 2 w 203"/>
                  <a:gd name="T3" fmla="*/ 4 h 322"/>
                  <a:gd name="T4" fmla="*/ 2 w 203"/>
                  <a:gd name="T5" fmla="*/ 4 h 322"/>
                  <a:gd name="T6" fmla="*/ 3 w 203"/>
                  <a:gd name="T7" fmla="*/ 3 h 322"/>
                  <a:gd name="T8" fmla="*/ 2 w 203"/>
                  <a:gd name="T9" fmla="*/ 2 h 322"/>
                  <a:gd name="T10" fmla="*/ 2 w 203"/>
                  <a:gd name="T11" fmla="*/ 1 h 322"/>
                  <a:gd name="T12" fmla="*/ 1 w 203"/>
                  <a:gd name="T13" fmla="*/ 0 h 322"/>
                  <a:gd name="T14" fmla="*/ 0 w 203"/>
                  <a:gd name="T15" fmla="*/ 0 h 322"/>
                  <a:gd name="T16" fmla="*/ 0 w 203"/>
                  <a:gd name="T17" fmla="*/ 2 h 322"/>
                  <a:gd name="T18" fmla="*/ 0 w 203"/>
                  <a:gd name="T19" fmla="*/ 2 h 322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03"/>
                  <a:gd name="T31" fmla="*/ 0 h 322"/>
                  <a:gd name="T32" fmla="*/ 203 w 203"/>
                  <a:gd name="T33" fmla="*/ 322 h 322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03" h="322">
                    <a:moveTo>
                      <a:pt x="8" y="189"/>
                    </a:moveTo>
                    <a:lnTo>
                      <a:pt x="168" y="322"/>
                    </a:lnTo>
                    <a:lnTo>
                      <a:pt x="179" y="285"/>
                    </a:lnTo>
                    <a:lnTo>
                      <a:pt x="203" y="254"/>
                    </a:lnTo>
                    <a:lnTo>
                      <a:pt x="193" y="195"/>
                    </a:lnTo>
                    <a:lnTo>
                      <a:pt x="178" y="120"/>
                    </a:lnTo>
                    <a:lnTo>
                      <a:pt x="106" y="18"/>
                    </a:lnTo>
                    <a:lnTo>
                      <a:pt x="0" y="0"/>
                    </a:lnTo>
                    <a:lnTo>
                      <a:pt x="8" y="189"/>
                    </a:lnTo>
                    <a:close/>
                  </a:path>
                </a:pathLst>
              </a:custGeom>
              <a:solidFill>
                <a:srgbClr val="E08477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>
                  <a:latin typeface="Century Gothic" pitchFamily="34" charset="0"/>
                  <a:cs typeface="Arial" charset="0"/>
                </a:endParaRPr>
              </a:p>
            </p:txBody>
          </p:sp>
          <p:sp>
            <p:nvSpPr>
              <p:cNvPr id="2238" name="Freeform 168"/>
              <p:cNvSpPr>
                <a:spLocks/>
              </p:cNvSpPr>
              <p:nvPr/>
            </p:nvSpPr>
            <p:spPr bwMode="auto">
              <a:xfrm>
                <a:off x="2691" y="2642"/>
                <a:ext cx="40" cy="34"/>
              </a:xfrm>
              <a:custGeom>
                <a:avLst/>
                <a:gdLst>
                  <a:gd name="T0" fmla="*/ 1 w 120"/>
                  <a:gd name="T1" fmla="*/ 1 h 103"/>
                  <a:gd name="T2" fmla="*/ 1 w 120"/>
                  <a:gd name="T3" fmla="*/ 1 h 103"/>
                  <a:gd name="T4" fmla="*/ 1 w 120"/>
                  <a:gd name="T5" fmla="*/ 1 h 103"/>
                  <a:gd name="T6" fmla="*/ 1 w 120"/>
                  <a:gd name="T7" fmla="*/ 1 h 103"/>
                  <a:gd name="T8" fmla="*/ 1 w 120"/>
                  <a:gd name="T9" fmla="*/ 1 h 103"/>
                  <a:gd name="T10" fmla="*/ 0 w 120"/>
                  <a:gd name="T11" fmla="*/ 1 h 103"/>
                  <a:gd name="T12" fmla="*/ 0 w 120"/>
                  <a:gd name="T13" fmla="*/ 1 h 103"/>
                  <a:gd name="T14" fmla="*/ 0 w 120"/>
                  <a:gd name="T15" fmla="*/ 0 h 103"/>
                  <a:gd name="T16" fmla="*/ 0 w 120"/>
                  <a:gd name="T17" fmla="*/ 0 h 103"/>
                  <a:gd name="T18" fmla="*/ 0 w 120"/>
                  <a:gd name="T19" fmla="*/ 0 h 103"/>
                  <a:gd name="T20" fmla="*/ 1 w 120"/>
                  <a:gd name="T21" fmla="*/ 0 h 103"/>
                  <a:gd name="T22" fmla="*/ 1 w 120"/>
                  <a:gd name="T23" fmla="*/ 0 h 103"/>
                  <a:gd name="T24" fmla="*/ 1 w 120"/>
                  <a:gd name="T25" fmla="*/ 0 h 103"/>
                  <a:gd name="T26" fmla="*/ 1 w 120"/>
                  <a:gd name="T27" fmla="*/ 1 h 103"/>
                  <a:gd name="T28" fmla="*/ 1 w 120"/>
                  <a:gd name="T29" fmla="*/ 1 h 103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120"/>
                  <a:gd name="T46" fmla="*/ 0 h 103"/>
                  <a:gd name="T47" fmla="*/ 120 w 120"/>
                  <a:gd name="T48" fmla="*/ 103 h 103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120" h="103">
                    <a:moveTo>
                      <a:pt x="75" y="58"/>
                    </a:moveTo>
                    <a:lnTo>
                      <a:pt x="75" y="76"/>
                    </a:lnTo>
                    <a:lnTo>
                      <a:pt x="86" y="88"/>
                    </a:lnTo>
                    <a:lnTo>
                      <a:pt x="120" y="100"/>
                    </a:lnTo>
                    <a:lnTo>
                      <a:pt x="86" y="103"/>
                    </a:lnTo>
                    <a:lnTo>
                      <a:pt x="19" y="79"/>
                    </a:lnTo>
                    <a:lnTo>
                      <a:pt x="23" y="61"/>
                    </a:lnTo>
                    <a:lnTo>
                      <a:pt x="0" y="39"/>
                    </a:lnTo>
                    <a:lnTo>
                      <a:pt x="15" y="26"/>
                    </a:lnTo>
                    <a:lnTo>
                      <a:pt x="15" y="0"/>
                    </a:lnTo>
                    <a:lnTo>
                      <a:pt x="41" y="5"/>
                    </a:lnTo>
                    <a:lnTo>
                      <a:pt x="54" y="5"/>
                    </a:lnTo>
                    <a:lnTo>
                      <a:pt x="75" y="13"/>
                    </a:lnTo>
                    <a:lnTo>
                      <a:pt x="75" y="58"/>
                    </a:lnTo>
                    <a:close/>
                  </a:path>
                </a:pathLst>
              </a:custGeom>
              <a:solidFill>
                <a:srgbClr val="E08477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>
                  <a:latin typeface="Century Gothic" pitchFamily="34" charset="0"/>
                  <a:cs typeface="Arial" charset="0"/>
                </a:endParaRPr>
              </a:p>
            </p:txBody>
          </p:sp>
          <p:sp>
            <p:nvSpPr>
              <p:cNvPr id="2239" name="Freeform 169"/>
              <p:cNvSpPr>
                <a:spLocks/>
              </p:cNvSpPr>
              <p:nvPr/>
            </p:nvSpPr>
            <p:spPr bwMode="auto">
              <a:xfrm>
                <a:off x="2648" y="2564"/>
                <a:ext cx="52" cy="55"/>
              </a:xfrm>
              <a:custGeom>
                <a:avLst/>
                <a:gdLst>
                  <a:gd name="T0" fmla="*/ 0 w 157"/>
                  <a:gd name="T1" fmla="*/ 1 h 166"/>
                  <a:gd name="T2" fmla="*/ 1 w 157"/>
                  <a:gd name="T3" fmla="*/ 1 h 166"/>
                  <a:gd name="T4" fmla="*/ 1 w 157"/>
                  <a:gd name="T5" fmla="*/ 2 h 166"/>
                  <a:gd name="T6" fmla="*/ 2 w 157"/>
                  <a:gd name="T7" fmla="*/ 2 h 166"/>
                  <a:gd name="T8" fmla="*/ 1 w 157"/>
                  <a:gd name="T9" fmla="*/ 0 h 166"/>
                  <a:gd name="T10" fmla="*/ 0 w 157"/>
                  <a:gd name="T11" fmla="*/ 0 h 166"/>
                  <a:gd name="T12" fmla="*/ 0 w 157"/>
                  <a:gd name="T13" fmla="*/ 1 h 166"/>
                  <a:gd name="T14" fmla="*/ 0 w 157"/>
                  <a:gd name="T15" fmla="*/ 1 h 166"/>
                  <a:gd name="T16" fmla="*/ 0 w 157"/>
                  <a:gd name="T17" fmla="*/ 1 h 16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157"/>
                  <a:gd name="T28" fmla="*/ 0 h 166"/>
                  <a:gd name="T29" fmla="*/ 157 w 157"/>
                  <a:gd name="T30" fmla="*/ 166 h 16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157" h="166">
                    <a:moveTo>
                      <a:pt x="28" y="106"/>
                    </a:moveTo>
                    <a:lnTo>
                      <a:pt x="65" y="117"/>
                    </a:lnTo>
                    <a:lnTo>
                      <a:pt x="104" y="123"/>
                    </a:lnTo>
                    <a:lnTo>
                      <a:pt x="157" y="166"/>
                    </a:lnTo>
                    <a:lnTo>
                      <a:pt x="83" y="3"/>
                    </a:lnTo>
                    <a:lnTo>
                      <a:pt x="23" y="0"/>
                    </a:lnTo>
                    <a:lnTo>
                      <a:pt x="0" y="46"/>
                    </a:lnTo>
                    <a:lnTo>
                      <a:pt x="28" y="106"/>
                    </a:lnTo>
                    <a:close/>
                  </a:path>
                </a:pathLst>
              </a:custGeom>
              <a:solidFill>
                <a:srgbClr val="F59E9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>
                  <a:latin typeface="Century Gothic" pitchFamily="34" charset="0"/>
                  <a:cs typeface="Arial" charset="0"/>
                </a:endParaRPr>
              </a:p>
            </p:txBody>
          </p:sp>
          <p:sp>
            <p:nvSpPr>
              <p:cNvPr id="2240" name="Freeform 170"/>
              <p:cNvSpPr>
                <a:spLocks/>
              </p:cNvSpPr>
              <p:nvPr/>
            </p:nvSpPr>
            <p:spPr bwMode="auto">
              <a:xfrm>
                <a:off x="2665" y="2626"/>
                <a:ext cx="31" cy="37"/>
              </a:xfrm>
              <a:custGeom>
                <a:avLst/>
                <a:gdLst>
                  <a:gd name="T0" fmla="*/ 1 w 94"/>
                  <a:gd name="T1" fmla="*/ 0 h 111"/>
                  <a:gd name="T2" fmla="*/ 0 w 94"/>
                  <a:gd name="T3" fmla="*/ 0 h 111"/>
                  <a:gd name="T4" fmla="*/ 0 w 94"/>
                  <a:gd name="T5" fmla="*/ 0 h 111"/>
                  <a:gd name="T6" fmla="*/ 0 w 94"/>
                  <a:gd name="T7" fmla="*/ 1 h 111"/>
                  <a:gd name="T8" fmla="*/ 0 w 94"/>
                  <a:gd name="T9" fmla="*/ 1 h 111"/>
                  <a:gd name="T10" fmla="*/ 1 w 94"/>
                  <a:gd name="T11" fmla="*/ 1 h 111"/>
                  <a:gd name="T12" fmla="*/ 1 w 94"/>
                  <a:gd name="T13" fmla="*/ 1 h 111"/>
                  <a:gd name="T14" fmla="*/ 1 w 94"/>
                  <a:gd name="T15" fmla="*/ 1 h 111"/>
                  <a:gd name="T16" fmla="*/ 1 w 94"/>
                  <a:gd name="T17" fmla="*/ 1 h 111"/>
                  <a:gd name="T18" fmla="*/ 1 w 94"/>
                  <a:gd name="T19" fmla="*/ 1 h 111"/>
                  <a:gd name="T20" fmla="*/ 1 w 94"/>
                  <a:gd name="T21" fmla="*/ 1 h 111"/>
                  <a:gd name="T22" fmla="*/ 1 w 94"/>
                  <a:gd name="T23" fmla="*/ 0 h 111"/>
                  <a:gd name="T24" fmla="*/ 1 w 94"/>
                  <a:gd name="T25" fmla="*/ 0 h 111"/>
                  <a:gd name="T26" fmla="*/ 1 w 94"/>
                  <a:gd name="T27" fmla="*/ 0 h 111"/>
                  <a:gd name="T28" fmla="*/ 1 w 94"/>
                  <a:gd name="T29" fmla="*/ 0 h 111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94"/>
                  <a:gd name="T46" fmla="*/ 0 h 111"/>
                  <a:gd name="T47" fmla="*/ 94 w 94"/>
                  <a:gd name="T48" fmla="*/ 111 h 111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94" h="111">
                    <a:moveTo>
                      <a:pt x="43" y="0"/>
                    </a:moveTo>
                    <a:lnTo>
                      <a:pt x="30" y="16"/>
                    </a:lnTo>
                    <a:lnTo>
                      <a:pt x="0" y="30"/>
                    </a:lnTo>
                    <a:lnTo>
                      <a:pt x="22" y="48"/>
                    </a:lnTo>
                    <a:lnTo>
                      <a:pt x="33" y="68"/>
                    </a:lnTo>
                    <a:lnTo>
                      <a:pt x="68" y="94"/>
                    </a:lnTo>
                    <a:lnTo>
                      <a:pt x="94" y="111"/>
                    </a:lnTo>
                    <a:lnTo>
                      <a:pt x="78" y="93"/>
                    </a:lnTo>
                    <a:lnTo>
                      <a:pt x="91" y="73"/>
                    </a:lnTo>
                    <a:lnTo>
                      <a:pt x="87" y="61"/>
                    </a:lnTo>
                    <a:lnTo>
                      <a:pt x="73" y="48"/>
                    </a:lnTo>
                    <a:lnTo>
                      <a:pt x="60" y="24"/>
                    </a:lnTo>
                    <a:lnTo>
                      <a:pt x="54" y="3"/>
                    </a:lnTo>
                    <a:lnTo>
                      <a:pt x="43" y="0"/>
                    </a:lnTo>
                    <a:close/>
                  </a:path>
                </a:pathLst>
              </a:custGeom>
              <a:solidFill>
                <a:srgbClr val="F59E9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>
                  <a:latin typeface="Century Gothic" pitchFamily="34" charset="0"/>
                  <a:cs typeface="Arial" charset="0"/>
                </a:endParaRPr>
              </a:p>
            </p:txBody>
          </p:sp>
          <p:sp>
            <p:nvSpPr>
              <p:cNvPr id="2241" name="Freeform 171"/>
              <p:cNvSpPr>
                <a:spLocks/>
              </p:cNvSpPr>
              <p:nvPr/>
            </p:nvSpPr>
            <p:spPr bwMode="auto">
              <a:xfrm>
                <a:off x="2711" y="2623"/>
                <a:ext cx="26" cy="22"/>
              </a:xfrm>
              <a:custGeom>
                <a:avLst/>
                <a:gdLst>
                  <a:gd name="T0" fmla="*/ 0 w 80"/>
                  <a:gd name="T1" fmla="*/ 1 h 66"/>
                  <a:gd name="T2" fmla="*/ 0 w 80"/>
                  <a:gd name="T3" fmla="*/ 0 h 66"/>
                  <a:gd name="T4" fmla="*/ 0 w 80"/>
                  <a:gd name="T5" fmla="*/ 0 h 66"/>
                  <a:gd name="T6" fmla="*/ 1 w 80"/>
                  <a:gd name="T7" fmla="*/ 0 h 66"/>
                  <a:gd name="T8" fmla="*/ 1 w 80"/>
                  <a:gd name="T9" fmla="*/ 0 h 66"/>
                  <a:gd name="T10" fmla="*/ 1 w 80"/>
                  <a:gd name="T11" fmla="*/ 1 h 66"/>
                  <a:gd name="T12" fmla="*/ 1 w 80"/>
                  <a:gd name="T13" fmla="*/ 1 h 66"/>
                  <a:gd name="T14" fmla="*/ 0 w 80"/>
                  <a:gd name="T15" fmla="*/ 1 h 66"/>
                  <a:gd name="T16" fmla="*/ 0 w 80"/>
                  <a:gd name="T17" fmla="*/ 1 h 66"/>
                  <a:gd name="T18" fmla="*/ 0 w 80"/>
                  <a:gd name="T19" fmla="*/ 1 h 6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80"/>
                  <a:gd name="T31" fmla="*/ 0 h 66"/>
                  <a:gd name="T32" fmla="*/ 80 w 80"/>
                  <a:gd name="T33" fmla="*/ 66 h 6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80" h="66">
                    <a:moveTo>
                      <a:pt x="0" y="60"/>
                    </a:moveTo>
                    <a:lnTo>
                      <a:pt x="17" y="34"/>
                    </a:lnTo>
                    <a:lnTo>
                      <a:pt x="30" y="9"/>
                    </a:lnTo>
                    <a:lnTo>
                      <a:pt x="45" y="0"/>
                    </a:lnTo>
                    <a:lnTo>
                      <a:pt x="80" y="31"/>
                    </a:lnTo>
                    <a:lnTo>
                      <a:pt x="51" y="45"/>
                    </a:lnTo>
                    <a:lnTo>
                      <a:pt x="49" y="56"/>
                    </a:lnTo>
                    <a:lnTo>
                      <a:pt x="15" y="66"/>
                    </a:lnTo>
                    <a:lnTo>
                      <a:pt x="0" y="60"/>
                    </a:lnTo>
                    <a:close/>
                  </a:path>
                </a:pathLst>
              </a:custGeom>
              <a:solidFill>
                <a:srgbClr val="FFB5A8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>
                  <a:latin typeface="Century Gothic" pitchFamily="34" charset="0"/>
                  <a:cs typeface="Arial" charset="0"/>
                </a:endParaRPr>
              </a:p>
            </p:txBody>
          </p:sp>
          <p:sp>
            <p:nvSpPr>
              <p:cNvPr id="2242" name="Freeform 172"/>
              <p:cNvSpPr>
                <a:spLocks/>
              </p:cNvSpPr>
              <p:nvPr/>
            </p:nvSpPr>
            <p:spPr bwMode="auto">
              <a:xfrm>
                <a:off x="2678" y="2536"/>
                <a:ext cx="85" cy="134"/>
              </a:xfrm>
              <a:custGeom>
                <a:avLst/>
                <a:gdLst>
                  <a:gd name="T0" fmla="*/ 1 w 255"/>
                  <a:gd name="T1" fmla="*/ 2 h 401"/>
                  <a:gd name="T2" fmla="*/ 0 w 255"/>
                  <a:gd name="T3" fmla="*/ 2 h 401"/>
                  <a:gd name="T4" fmla="*/ 0 w 255"/>
                  <a:gd name="T5" fmla="*/ 2 h 401"/>
                  <a:gd name="T6" fmla="*/ 0 w 255"/>
                  <a:gd name="T7" fmla="*/ 1 h 401"/>
                  <a:gd name="T8" fmla="*/ 1 w 255"/>
                  <a:gd name="T9" fmla="*/ 0 h 401"/>
                  <a:gd name="T10" fmla="*/ 1 w 255"/>
                  <a:gd name="T11" fmla="*/ 0 h 401"/>
                  <a:gd name="T12" fmla="*/ 2 w 255"/>
                  <a:gd name="T13" fmla="*/ 0 h 401"/>
                  <a:gd name="T14" fmla="*/ 2 w 255"/>
                  <a:gd name="T15" fmla="*/ 0 h 401"/>
                  <a:gd name="T16" fmla="*/ 2 w 255"/>
                  <a:gd name="T17" fmla="*/ 1 h 401"/>
                  <a:gd name="T18" fmla="*/ 2 w 255"/>
                  <a:gd name="T19" fmla="*/ 1 h 401"/>
                  <a:gd name="T20" fmla="*/ 3 w 255"/>
                  <a:gd name="T21" fmla="*/ 1 h 401"/>
                  <a:gd name="T22" fmla="*/ 3 w 255"/>
                  <a:gd name="T23" fmla="*/ 2 h 401"/>
                  <a:gd name="T24" fmla="*/ 3 w 255"/>
                  <a:gd name="T25" fmla="*/ 2 h 401"/>
                  <a:gd name="T26" fmla="*/ 3 w 255"/>
                  <a:gd name="T27" fmla="*/ 3 h 401"/>
                  <a:gd name="T28" fmla="*/ 3 w 255"/>
                  <a:gd name="T29" fmla="*/ 3 h 401"/>
                  <a:gd name="T30" fmla="*/ 3 w 255"/>
                  <a:gd name="T31" fmla="*/ 2 h 401"/>
                  <a:gd name="T32" fmla="*/ 3 w 255"/>
                  <a:gd name="T33" fmla="*/ 3 h 401"/>
                  <a:gd name="T34" fmla="*/ 3 w 255"/>
                  <a:gd name="T35" fmla="*/ 3 h 401"/>
                  <a:gd name="T36" fmla="*/ 3 w 255"/>
                  <a:gd name="T37" fmla="*/ 4 h 401"/>
                  <a:gd name="T38" fmla="*/ 3 w 255"/>
                  <a:gd name="T39" fmla="*/ 4 h 401"/>
                  <a:gd name="T40" fmla="*/ 3 w 255"/>
                  <a:gd name="T41" fmla="*/ 5 h 401"/>
                  <a:gd name="T42" fmla="*/ 2 w 255"/>
                  <a:gd name="T43" fmla="*/ 5 h 401"/>
                  <a:gd name="T44" fmla="*/ 2 w 255"/>
                  <a:gd name="T45" fmla="*/ 5 h 401"/>
                  <a:gd name="T46" fmla="*/ 2 w 255"/>
                  <a:gd name="T47" fmla="*/ 5 h 401"/>
                  <a:gd name="T48" fmla="*/ 2 w 255"/>
                  <a:gd name="T49" fmla="*/ 5 h 401"/>
                  <a:gd name="T50" fmla="*/ 2 w 255"/>
                  <a:gd name="T51" fmla="*/ 5 h 401"/>
                  <a:gd name="T52" fmla="*/ 2 w 255"/>
                  <a:gd name="T53" fmla="*/ 4 h 401"/>
                  <a:gd name="T54" fmla="*/ 2 w 255"/>
                  <a:gd name="T55" fmla="*/ 4 h 401"/>
                  <a:gd name="T56" fmla="*/ 2 w 255"/>
                  <a:gd name="T57" fmla="*/ 4 h 401"/>
                  <a:gd name="T58" fmla="*/ 2 w 255"/>
                  <a:gd name="T59" fmla="*/ 4 h 401"/>
                  <a:gd name="T60" fmla="*/ 2 w 255"/>
                  <a:gd name="T61" fmla="*/ 3 h 401"/>
                  <a:gd name="T62" fmla="*/ 1 w 255"/>
                  <a:gd name="T63" fmla="*/ 3 h 401"/>
                  <a:gd name="T64" fmla="*/ 1 w 255"/>
                  <a:gd name="T65" fmla="*/ 3 h 401"/>
                  <a:gd name="T66" fmla="*/ 1 w 255"/>
                  <a:gd name="T67" fmla="*/ 3 h 401"/>
                  <a:gd name="T68" fmla="*/ 2 w 255"/>
                  <a:gd name="T69" fmla="*/ 3 h 401"/>
                  <a:gd name="T70" fmla="*/ 2 w 255"/>
                  <a:gd name="T71" fmla="*/ 2 h 401"/>
                  <a:gd name="T72" fmla="*/ 2 w 255"/>
                  <a:gd name="T73" fmla="*/ 2 h 401"/>
                  <a:gd name="T74" fmla="*/ 2 w 255"/>
                  <a:gd name="T75" fmla="*/ 2 h 401"/>
                  <a:gd name="T76" fmla="*/ 2 w 255"/>
                  <a:gd name="T77" fmla="*/ 2 h 401"/>
                  <a:gd name="T78" fmla="*/ 2 w 255"/>
                  <a:gd name="T79" fmla="*/ 2 h 401"/>
                  <a:gd name="T80" fmla="*/ 2 w 255"/>
                  <a:gd name="T81" fmla="*/ 2 h 401"/>
                  <a:gd name="T82" fmla="*/ 2 w 255"/>
                  <a:gd name="T83" fmla="*/ 1 h 401"/>
                  <a:gd name="T84" fmla="*/ 2 w 255"/>
                  <a:gd name="T85" fmla="*/ 1 h 401"/>
                  <a:gd name="T86" fmla="*/ 1 w 255"/>
                  <a:gd name="T87" fmla="*/ 1 h 401"/>
                  <a:gd name="T88" fmla="*/ 1 w 255"/>
                  <a:gd name="T89" fmla="*/ 1 h 401"/>
                  <a:gd name="T90" fmla="*/ 1 w 255"/>
                  <a:gd name="T91" fmla="*/ 2 h 401"/>
                  <a:gd name="T92" fmla="*/ 1 w 255"/>
                  <a:gd name="T93" fmla="*/ 2 h 401"/>
                  <a:gd name="T94" fmla="*/ 1 w 255"/>
                  <a:gd name="T95" fmla="*/ 2 h 401"/>
                  <a:gd name="T96" fmla="*/ 1 w 255"/>
                  <a:gd name="T97" fmla="*/ 2 h 401"/>
                  <a:gd name="T98" fmla="*/ 1 w 255"/>
                  <a:gd name="T99" fmla="*/ 2 h 401"/>
                  <a:gd name="T100" fmla="*/ 1 w 255"/>
                  <a:gd name="T101" fmla="*/ 2 h 401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w 255"/>
                  <a:gd name="T154" fmla="*/ 0 h 401"/>
                  <a:gd name="T155" fmla="*/ 255 w 255"/>
                  <a:gd name="T156" fmla="*/ 401 h 401"/>
                </a:gdLst>
                <a:ahLst/>
                <a:cxnLst>
                  <a:cxn ang="T102">
                    <a:pos x="T0" y="T1"/>
                  </a:cxn>
                  <a:cxn ang="T103">
                    <a:pos x="T2" y="T3"/>
                  </a:cxn>
                  <a:cxn ang="T104">
                    <a:pos x="T4" y="T5"/>
                  </a:cxn>
                  <a:cxn ang="T105">
                    <a:pos x="T6" y="T7"/>
                  </a:cxn>
                  <a:cxn ang="T106">
                    <a:pos x="T8" y="T9"/>
                  </a:cxn>
                  <a:cxn ang="T107">
                    <a:pos x="T10" y="T11"/>
                  </a:cxn>
                  <a:cxn ang="T108">
                    <a:pos x="T12" y="T13"/>
                  </a:cxn>
                  <a:cxn ang="T109">
                    <a:pos x="T14" y="T15"/>
                  </a:cxn>
                  <a:cxn ang="T110">
                    <a:pos x="T16" y="T17"/>
                  </a:cxn>
                  <a:cxn ang="T111">
                    <a:pos x="T18" y="T19"/>
                  </a:cxn>
                  <a:cxn ang="T112">
                    <a:pos x="T20" y="T21"/>
                  </a:cxn>
                  <a:cxn ang="T113">
                    <a:pos x="T22" y="T23"/>
                  </a:cxn>
                  <a:cxn ang="T114">
                    <a:pos x="T24" y="T25"/>
                  </a:cxn>
                  <a:cxn ang="T115">
                    <a:pos x="T26" y="T27"/>
                  </a:cxn>
                  <a:cxn ang="T116">
                    <a:pos x="T28" y="T29"/>
                  </a:cxn>
                  <a:cxn ang="T117">
                    <a:pos x="T30" y="T31"/>
                  </a:cxn>
                  <a:cxn ang="T118">
                    <a:pos x="T32" y="T33"/>
                  </a:cxn>
                  <a:cxn ang="T119">
                    <a:pos x="T34" y="T35"/>
                  </a:cxn>
                  <a:cxn ang="T120">
                    <a:pos x="T36" y="T37"/>
                  </a:cxn>
                  <a:cxn ang="T121">
                    <a:pos x="T38" y="T39"/>
                  </a:cxn>
                  <a:cxn ang="T122">
                    <a:pos x="T40" y="T41"/>
                  </a:cxn>
                  <a:cxn ang="T123">
                    <a:pos x="T42" y="T43"/>
                  </a:cxn>
                  <a:cxn ang="T124">
                    <a:pos x="T44" y="T45"/>
                  </a:cxn>
                  <a:cxn ang="T125">
                    <a:pos x="T46" y="T47"/>
                  </a:cxn>
                  <a:cxn ang="T126">
                    <a:pos x="T48" y="T49"/>
                  </a:cxn>
                  <a:cxn ang="T127">
                    <a:pos x="T50" y="T51"/>
                  </a:cxn>
                  <a:cxn ang="T128">
                    <a:pos x="T52" y="T53"/>
                  </a:cxn>
                  <a:cxn ang="T129">
                    <a:pos x="T54" y="T55"/>
                  </a:cxn>
                  <a:cxn ang="T130">
                    <a:pos x="T56" y="T57"/>
                  </a:cxn>
                  <a:cxn ang="T131">
                    <a:pos x="T58" y="T59"/>
                  </a:cxn>
                  <a:cxn ang="T132">
                    <a:pos x="T60" y="T61"/>
                  </a:cxn>
                  <a:cxn ang="T133">
                    <a:pos x="T62" y="T63"/>
                  </a:cxn>
                  <a:cxn ang="T134">
                    <a:pos x="T64" y="T65"/>
                  </a:cxn>
                  <a:cxn ang="T135">
                    <a:pos x="T66" y="T67"/>
                  </a:cxn>
                  <a:cxn ang="T136">
                    <a:pos x="T68" y="T69"/>
                  </a:cxn>
                  <a:cxn ang="T137">
                    <a:pos x="T70" y="T71"/>
                  </a:cxn>
                  <a:cxn ang="T138">
                    <a:pos x="T72" y="T73"/>
                  </a:cxn>
                  <a:cxn ang="T139">
                    <a:pos x="T74" y="T75"/>
                  </a:cxn>
                  <a:cxn ang="T140">
                    <a:pos x="T76" y="T77"/>
                  </a:cxn>
                  <a:cxn ang="T141">
                    <a:pos x="T78" y="T79"/>
                  </a:cxn>
                  <a:cxn ang="T142">
                    <a:pos x="T80" y="T81"/>
                  </a:cxn>
                  <a:cxn ang="T143">
                    <a:pos x="T82" y="T83"/>
                  </a:cxn>
                  <a:cxn ang="T144">
                    <a:pos x="T84" y="T85"/>
                  </a:cxn>
                  <a:cxn ang="T145">
                    <a:pos x="T86" y="T87"/>
                  </a:cxn>
                  <a:cxn ang="T146">
                    <a:pos x="T88" y="T89"/>
                  </a:cxn>
                  <a:cxn ang="T147">
                    <a:pos x="T90" y="T91"/>
                  </a:cxn>
                  <a:cxn ang="T148">
                    <a:pos x="T92" y="T93"/>
                  </a:cxn>
                  <a:cxn ang="T149">
                    <a:pos x="T94" y="T95"/>
                  </a:cxn>
                  <a:cxn ang="T150">
                    <a:pos x="T96" y="T97"/>
                  </a:cxn>
                  <a:cxn ang="T151">
                    <a:pos x="T98" y="T99"/>
                  </a:cxn>
                  <a:cxn ang="T152">
                    <a:pos x="T100" y="T101"/>
                  </a:cxn>
                </a:cxnLst>
                <a:rect l="T153" t="T154" r="T155" b="T156"/>
                <a:pathLst>
                  <a:path w="255" h="401">
                    <a:moveTo>
                      <a:pt x="41" y="176"/>
                    </a:moveTo>
                    <a:lnTo>
                      <a:pt x="18" y="166"/>
                    </a:lnTo>
                    <a:lnTo>
                      <a:pt x="0" y="127"/>
                    </a:lnTo>
                    <a:lnTo>
                      <a:pt x="5" y="66"/>
                    </a:lnTo>
                    <a:lnTo>
                      <a:pt x="53" y="23"/>
                    </a:lnTo>
                    <a:lnTo>
                      <a:pt x="109" y="0"/>
                    </a:lnTo>
                    <a:lnTo>
                      <a:pt x="148" y="5"/>
                    </a:lnTo>
                    <a:lnTo>
                      <a:pt x="173" y="20"/>
                    </a:lnTo>
                    <a:lnTo>
                      <a:pt x="174" y="64"/>
                    </a:lnTo>
                    <a:lnTo>
                      <a:pt x="197" y="92"/>
                    </a:lnTo>
                    <a:lnTo>
                      <a:pt x="223" y="114"/>
                    </a:lnTo>
                    <a:lnTo>
                      <a:pt x="236" y="138"/>
                    </a:lnTo>
                    <a:lnTo>
                      <a:pt x="245" y="176"/>
                    </a:lnTo>
                    <a:lnTo>
                      <a:pt x="242" y="221"/>
                    </a:lnTo>
                    <a:lnTo>
                      <a:pt x="240" y="252"/>
                    </a:lnTo>
                    <a:lnTo>
                      <a:pt x="254" y="198"/>
                    </a:lnTo>
                    <a:lnTo>
                      <a:pt x="255" y="238"/>
                    </a:lnTo>
                    <a:lnTo>
                      <a:pt x="249" y="277"/>
                    </a:lnTo>
                    <a:lnTo>
                      <a:pt x="234" y="310"/>
                    </a:lnTo>
                    <a:lnTo>
                      <a:pt x="217" y="337"/>
                    </a:lnTo>
                    <a:lnTo>
                      <a:pt x="205" y="365"/>
                    </a:lnTo>
                    <a:lnTo>
                      <a:pt x="185" y="392"/>
                    </a:lnTo>
                    <a:lnTo>
                      <a:pt x="167" y="401"/>
                    </a:lnTo>
                    <a:lnTo>
                      <a:pt x="144" y="398"/>
                    </a:lnTo>
                    <a:lnTo>
                      <a:pt x="142" y="382"/>
                    </a:lnTo>
                    <a:lnTo>
                      <a:pt x="156" y="365"/>
                    </a:lnTo>
                    <a:lnTo>
                      <a:pt x="157" y="349"/>
                    </a:lnTo>
                    <a:lnTo>
                      <a:pt x="180" y="320"/>
                    </a:lnTo>
                    <a:lnTo>
                      <a:pt x="197" y="311"/>
                    </a:lnTo>
                    <a:lnTo>
                      <a:pt x="164" y="286"/>
                    </a:lnTo>
                    <a:lnTo>
                      <a:pt x="125" y="264"/>
                    </a:lnTo>
                    <a:lnTo>
                      <a:pt x="115" y="248"/>
                    </a:lnTo>
                    <a:lnTo>
                      <a:pt x="112" y="237"/>
                    </a:lnTo>
                    <a:lnTo>
                      <a:pt x="115" y="220"/>
                    </a:lnTo>
                    <a:lnTo>
                      <a:pt x="125" y="206"/>
                    </a:lnTo>
                    <a:lnTo>
                      <a:pt x="154" y="198"/>
                    </a:lnTo>
                    <a:lnTo>
                      <a:pt x="172" y="159"/>
                    </a:lnTo>
                    <a:lnTo>
                      <a:pt x="180" y="146"/>
                    </a:lnTo>
                    <a:lnTo>
                      <a:pt x="172" y="138"/>
                    </a:lnTo>
                    <a:lnTo>
                      <a:pt x="131" y="143"/>
                    </a:lnTo>
                    <a:lnTo>
                      <a:pt x="145" y="127"/>
                    </a:lnTo>
                    <a:lnTo>
                      <a:pt x="173" y="118"/>
                    </a:lnTo>
                    <a:lnTo>
                      <a:pt x="155" y="102"/>
                    </a:lnTo>
                    <a:lnTo>
                      <a:pt x="120" y="102"/>
                    </a:lnTo>
                    <a:lnTo>
                      <a:pt x="80" y="82"/>
                    </a:lnTo>
                    <a:lnTo>
                      <a:pt x="80" y="125"/>
                    </a:lnTo>
                    <a:lnTo>
                      <a:pt x="68" y="145"/>
                    </a:lnTo>
                    <a:lnTo>
                      <a:pt x="48" y="161"/>
                    </a:lnTo>
                    <a:lnTo>
                      <a:pt x="58" y="193"/>
                    </a:lnTo>
                    <a:lnTo>
                      <a:pt x="41" y="176"/>
                    </a:lnTo>
                    <a:close/>
                  </a:path>
                </a:pathLst>
              </a:custGeom>
              <a:solidFill>
                <a:srgbClr val="FFB5A8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>
                  <a:latin typeface="Century Gothic" pitchFamily="34" charset="0"/>
                  <a:cs typeface="Arial" charset="0"/>
                </a:endParaRPr>
              </a:p>
            </p:txBody>
          </p:sp>
          <p:sp>
            <p:nvSpPr>
              <p:cNvPr id="2243" name="Freeform 173"/>
              <p:cNvSpPr>
                <a:spLocks/>
              </p:cNvSpPr>
              <p:nvPr/>
            </p:nvSpPr>
            <p:spPr bwMode="auto">
              <a:xfrm>
                <a:off x="2696" y="2571"/>
                <a:ext cx="40" cy="32"/>
              </a:xfrm>
              <a:custGeom>
                <a:avLst/>
                <a:gdLst>
                  <a:gd name="T0" fmla="*/ 0 w 121"/>
                  <a:gd name="T1" fmla="*/ 1 h 95"/>
                  <a:gd name="T2" fmla="*/ 1 w 121"/>
                  <a:gd name="T3" fmla="*/ 0 h 95"/>
                  <a:gd name="T4" fmla="*/ 1 w 121"/>
                  <a:gd name="T5" fmla="*/ 0 h 95"/>
                  <a:gd name="T6" fmla="*/ 1 w 121"/>
                  <a:gd name="T7" fmla="*/ 0 h 95"/>
                  <a:gd name="T8" fmla="*/ 1 w 121"/>
                  <a:gd name="T9" fmla="*/ 0 h 95"/>
                  <a:gd name="T10" fmla="*/ 1 w 121"/>
                  <a:gd name="T11" fmla="*/ 0 h 95"/>
                  <a:gd name="T12" fmla="*/ 1 w 121"/>
                  <a:gd name="T13" fmla="*/ 1 h 95"/>
                  <a:gd name="T14" fmla="*/ 1 w 121"/>
                  <a:gd name="T15" fmla="*/ 1 h 95"/>
                  <a:gd name="T16" fmla="*/ 1 w 121"/>
                  <a:gd name="T17" fmla="*/ 1 h 95"/>
                  <a:gd name="T18" fmla="*/ 1 w 121"/>
                  <a:gd name="T19" fmla="*/ 0 h 95"/>
                  <a:gd name="T20" fmla="*/ 1 w 121"/>
                  <a:gd name="T21" fmla="*/ 1 h 95"/>
                  <a:gd name="T22" fmla="*/ 1 w 121"/>
                  <a:gd name="T23" fmla="*/ 1 h 95"/>
                  <a:gd name="T24" fmla="*/ 1 w 121"/>
                  <a:gd name="T25" fmla="*/ 1 h 95"/>
                  <a:gd name="T26" fmla="*/ 1 w 121"/>
                  <a:gd name="T27" fmla="*/ 1 h 95"/>
                  <a:gd name="T28" fmla="*/ 0 w 121"/>
                  <a:gd name="T29" fmla="*/ 1 h 95"/>
                  <a:gd name="T30" fmla="*/ 0 w 121"/>
                  <a:gd name="T31" fmla="*/ 1 h 95"/>
                  <a:gd name="T32" fmla="*/ 0 w 121"/>
                  <a:gd name="T33" fmla="*/ 1 h 95"/>
                  <a:gd name="T34" fmla="*/ 0 w 121"/>
                  <a:gd name="T35" fmla="*/ 1 h 95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121"/>
                  <a:gd name="T55" fmla="*/ 0 h 95"/>
                  <a:gd name="T56" fmla="*/ 121 w 121"/>
                  <a:gd name="T57" fmla="*/ 95 h 95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121" h="95">
                    <a:moveTo>
                      <a:pt x="0" y="61"/>
                    </a:moveTo>
                    <a:lnTo>
                      <a:pt x="44" y="19"/>
                    </a:lnTo>
                    <a:lnTo>
                      <a:pt x="51" y="7"/>
                    </a:lnTo>
                    <a:lnTo>
                      <a:pt x="86" y="0"/>
                    </a:lnTo>
                    <a:lnTo>
                      <a:pt x="113" y="12"/>
                    </a:lnTo>
                    <a:lnTo>
                      <a:pt x="79" y="25"/>
                    </a:lnTo>
                    <a:lnTo>
                      <a:pt x="50" y="56"/>
                    </a:lnTo>
                    <a:lnTo>
                      <a:pt x="68" y="55"/>
                    </a:lnTo>
                    <a:lnTo>
                      <a:pt x="87" y="41"/>
                    </a:lnTo>
                    <a:lnTo>
                      <a:pt x="121" y="36"/>
                    </a:lnTo>
                    <a:lnTo>
                      <a:pt x="97" y="72"/>
                    </a:lnTo>
                    <a:lnTo>
                      <a:pt x="85" y="90"/>
                    </a:lnTo>
                    <a:lnTo>
                      <a:pt x="56" y="90"/>
                    </a:lnTo>
                    <a:lnTo>
                      <a:pt x="43" y="95"/>
                    </a:lnTo>
                    <a:lnTo>
                      <a:pt x="32" y="76"/>
                    </a:lnTo>
                    <a:lnTo>
                      <a:pt x="5" y="76"/>
                    </a:lnTo>
                    <a:lnTo>
                      <a:pt x="0" y="61"/>
                    </a:lnTo>
                    <a:close/>
                  </a:path>
                </a:pathLst>
              </a:custGeom>
              <a:solidFill>
                <a:srgbClr val="C7695C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>
                  <a:latin typeface="Century Gothic" pitchFamily="34" charset="0"/>
                  <a:cs typeface="Arial" charset="0"/>
                </a:endParaRPr>
              </a:p>
            </p:txBody>
          </p:sp>
          <p:sp>
            <p:nvSpPr>
              <p:cNvPr id="2244" name="Freeform 174"/>
              <p:cNvSpPr>
                <a:spLocks/>
              </p:cNvSpPr>
              <p:nvPr/>
            </p:nvSpPr>
            <p:spPr bwMode="auto">
              <a:xfrm>
                <a:off x="2693" y="2640"/>
                <a:ext cx="40" cy="23"/>
              </a:xfrm>
              <a:custGeom>
                <a:avLst/>
                <a:gdLst>
                  <a:gd name="T0" fmla="*/ 0 w 120"/>
                  <a:gd name="T1" fmla="*/ 0 h 69"/>
                  <a:gd name="T2" fmla="*/ 1 w 120"/>
                  <a:gd name="T3" fmla="*/ 0 h 69"/>
                  <a:gd name="T4" fmla="*/ 1 w 120"/>
                  <a:gd name="T5" fmla="*/ 0 h 69"/>
                  <a:gd name="T6" fmla="*/ 1 w 120"/>
                  <a:gd name="T7" fmla="*/ 0 h 69"/>
                  <a:gd name="T8" fmla="*/ 1 w 120"/>
                  <a:gd name="T9" fmla="*/ 1 h 69"/>
                  <a:gd name="T10" fmla="*/ 1 w 120"/>
                  <a:gd name="T11" fmla="*/ 1 h 69"/>
                  <a:gd name="T12" fmla="*/ 1 w 120"/>
                  <a:gd name="T13" fmla="*/ 1 h 69"/>
                  <a:gd name="T14" fmla="*/ 0 w 120"/>
                  <a:gd name="T15" fmla="*/ 1 h 69"/>
                  <a:gd name="T16" fmla="*/ 0 w 120"/>
                  <a:gd name="T17" fmla="*/ 1 h 69"/>
                  <a:gd name="T18" fmla="*/ 0 w 120"/>
                  <a:gd name="T19" fmla="*/ 0 h 69"/>
                  <a:gd name="T20" fmla="*/ 0 w 120"/>
                  <a:gd name="T21" fmla="*/ 0 h 69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20"/>
                  <a:gd name="T34" fmla="*/ 0 h 69"/>
                  <a:gd name="T35" fmla="*/ 120 w 120"/>
                  <a:gd name="T36" fmla="*/ 69 h 69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20" h="69">
                    <a:moveTo>
                      <a:pt x="14" y="40"/>
                    </a:moveTo>
                    <a:lnTo>
                      <a:pt x="56" y="37"/>
                    </a:lnTo>
                    <a:lnTo>
                      <a:pt x="66" y="21"/>
                    </a:lnTo>
                    <a:lnTo>
                      <a:pt x="120" y="0"/>
                    </a:lnTo>
                    <a:lnTo>
                      <a:pt x="104" y="48"/>
                    </a:lnTo>
                    <a:lnTo>
                      <a:pt x="83" y="63"/>
                    </a:lnTo>
                    <a:lnTo>
                      <a:pt x="58" y="69"/>
                    </a:lnTo>
                    <a:lnTo>
                      <a:pt x="26" y="66"/>
                    </a:lnTo>
                    <a:lnTo>
                      <a:pt x="0" y="45"/>
                    </a:lnTo>
                    <a:lnTo>
                      <a:pt x="14" y="40"/>
                    </a:lnTo>
                    <a:close/>
                  </a:path>
                </a:pathLst>
              </a:custGeom>
              <a:solidFill>
                <a:srgbClr val="C7695C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>
                  <a:latin typeface="Century Gothic" pitchFamily="34" charset="0"/>
                  <a:cs typeface="Arial" charset="0"/>
                </a:endParaRPr>
              </a:p>
            </p:txBody>
          </p:sp>
          <p:sp>
            <p:nvSpPr>
              <p:cNvPr id="2245" name="Freeform 175"/>
              <p:cNvSpPr>
                <a:spLocks/>
              </p:cNvSpPr>
              <p:nvPr/>
            </p:nvSpPr>
            <p:spPr bwMode="auto">
              <a:xfrm>
                <a:off x="2660" y="2588"/>
                <a:ext cx="51" cy="55"/>
              </a:xfrm>
              <a:custGeom>
                <a:avLst/>
                <a:gdLst>
                  <a:gd name="T0" fmla="*/ 0 w 152"/>
                  <a:gd name="T1" fmla="*/ 0 h 165"/>
                  <a:gd name="T2" fmla="*/ 0 w 152"/>
                  <a:gd name="T3" fmla="*/ 0 h 165"/>
                  <a:gd name="T4" fmla="*/ 0 w 152"/>
                  <a:gd name="T5" fmla="*/ 0 h 165"/>
                  <a:gd name="T6" fmla="*/ 1 w 152"/>
                  <a:gd name="T7" fmla="*/ 0 h 165"/>
                  <a:gd name="T8" fmla="*/ 1 w 152"/>
                  <a:gd name="T9" fmla="*/ 1 h 165"/>
                  <a:gd name="T10" fmla="*/ 1 w 152"/>
                  <a:gd name="T11" fmla="*/ 1 h 165"/>
                  <a:gd name="T12" fmla="*/ 1 w 152"/>
                  <a:gd name="T13" fmla="*/ 1 h 165"/>
                  <a:gd name="T14" fmla="*/ 1 w 152"/>
                  <a:gd name="T15" fmla="*/ 2 h 165"/>
                  <a:gd name="T16" fmla="*/ 1 w 152"/>
                  <a:gd name="T17" fmla="*/ 2 h 165"/>
                  <a:gd name="T18" fmla="*/ 2 w 152"/>
                  <a:gd name="T19" fmla="*/ 2 h 165"/>
                  <a:gd name="T20" fmla="*/ 2 w 152"/>
                  <a:gd name="T21" fmla="*/ 2 h 165"/>
                  <a:gd name="T22" fmla="*/ 2 w 152"/>
                  <a:gd name="T23" fmla="*/ 2 h 165"/>
                  <a:gd name="T24" fmla="*/ 2 w 152"/>
                  <a:gd name="T25" fmla="*/ 1 h 165"/>
                  <a:gd name="T26" fmla="*/ 2 w 152"/>
                  <a:gd name="T27" fmla="*/ 1 h 165"/>
                  <a:gd name="T28" fmla="*/ 2 w 152"/>
                  <a:gd name="T29" fmla="*/ 1 h 165"/>
                  <a:gd name="T30" fmla="*/ 2 w 152"/>
                  <a:gd name="T31" fmla="*/ 0 h 165"/>
                  <a:gd name="T32" fmla="*/ 1 w 152"/>
                  <a:gd name="T33" fmla="*/ 0 h 165"/>
                  <a:gd name="T34" fmla="*/ 1 w 152"/>
                  <a:gd name="T35" fmla="*/ 0 h 165"/>
                  <a:gd name="T36" fmla="*/ 1 w 152"/>
                  <a:gd name="T37" fmla="*/ 0 h 165"/>
                  <a:gd name="T38" fmla="*/ 1 w 152"/>
                  <a:gd name="T39" fmla="*/ 0 h 165"/>
                  <a:gd name="T40" fmla="*/ 0 w 152"/>
                  <a:gd name="T41" fmla="*/ 0 h 165"/>
                  <a:gd name="T42" fmla="*/ 0 w 152"/>
                  <a:gd name="T43" fmla="*/ 0 h 165"/>
                  <a:gd name="T44" fmla="*/ 0 w 152"/>
                  <a:gd name="T45" fmla="*/ 0 h 165"/>
                  <a:gd name="T46" fmla="*/ 0 w 152"/>
                  <a:gd name="T47" fmla="*/ 0 h 165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w 152"/>
                  <a:gd name="T73" fmla="*/ 0 h 165"/>
                  <a:gd name="T74" fmla="*/ 152 w 152"/>
                  <a:gd name="T75" fmla="*/ 165 h 165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T72" t="T73" r="T74" b="T75"/>
                <a:pathLst>
                  <a:path w="152" h="165">
                    <a:moveTo>
                      <a:pt x="1" y="17"/>
                    </a:moveTo>
                    <a:lnTo>
                      <a:pt x="17" y="34"/>
                    </a:lnTo>
                    <a:lnTo>
                      <a:pt x="36" y="35"/>
                    </a:lnTo>
                    <a:lnTo>
                      <a:pt x="59" y="38"/>
                    </a:lnTo>
                    <a:lnTo>
                      <a:pt x="87" y="59"/>
                    </a:lnTo>
                    <a:lnTo>
                      <a:pt x="107" y="79"/>
                    </a:lnTo>
                    <a:lnTo>
                      <a:pt x="116" y="101"/>
                    </a:lnTo>
                    <a:lnTo>
                      <a:pt x="118" y="131"/>
                    </a:lnTo>
                    <a:lnTo>
                      <a:pt x="114" y="156"/>
                    </a:lnTo>
                    <a:lnTo>
                      <a:pt x="141" y="165"/>
                    </a:lnTo>
                    <a:lnTo>
                      <a:pt x="152" y="143"/>
                    </a:lnTo>
                    <a:lnTo>
                      <a:pt x="145" y="124"/>
                    </a:lnTo>
                    <a:lnTo>
                      <a:pt x="144" y="88"/>
                    </a:lnTo>
                    <a:lnTo>
                      <a:pt x="138" y="57"/>
                    </a:lnTo>
                    <a:lnTo>
                      <a:pt x="150" y="50"/>
                    </a:lnTo>
                    <a:lnTo>
                      <a:pt x="129" y="39"/>
                    </a:lnTo>
                    <a:lnTo>
                      <a:pt x="100" y="32"/>
                    </a:lnTo>
                    <a:lnTo>
                      <a:pt x="102" y="12"/>
                    </a:lnTo>
                    <a:lnTo>
                      <a:pt x="74" y="19"/>
                    </a:lnTo>
                    <a:lnTo>
                      <a:pt x="43" y="21"/>
                    </a:lnTo>
                    <a:lnTo>
                      <a:pt x="21" y="15"/>
                    </a:lnTo>
                    <a:lnTo>
                      <a:pt x="0" y="0"/>
                    </a:lnTo>
                    <a:lnTo>
                      <a:pt x="1" y="17"/>
                    </a:lnTo>
                    <a:close/>
                  </a:path>
                </a:pathLst>
              </a:custGeom>
              <a:solidFill>
                <a:srgbClr val="FFB5A8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>
                  <a:latin typeface="Century Gothic" pitchFamily="34" charset="0"/>
                  <a:cs typeface="Arial" charset="0"/>
                </a:endParaRPr>
              </a:p>
            </p:txBody>
          </p:sp>
          <p:sp>
            <p:nvSpPr>
              <p:cNvPr id="2246" name="Freeform 176"/>
              <p:cNvSpPr>
                <a:spLocks/>
              </p:cNvSpPr>
              <p:nvPr/>
            </p:nvSpPr>
            <p:spPr bwMode="auto">
              <a:xfrm>
                <a:off x="2654" y="2660"/>
                <a:ext cx="53" cy="105"/>
              </a:xfrm>
              <a:custGeom>
                <a:avLst/>
                <a:gdLst>
                  <a:gd name="T0" fmla="*/ 2 w 157"/>
                  <a:gd name="T1" fmla="*/ 1 h 315"/>
                  <a:gd name="T2" fmla="*/ 2 w 157"/>
                  <a:gd name="T3" fmla="*/ 1 h 315"/>
                  <a:gd name="T4" fmla="*/ 1 w 157"/>
                  <a:gd name="T5" fmla="*/ 1 h 315"/>
                  <a:gd name="T6" fmla="*/ 1 w 157"/>
                  <a:gd name="T7" fmla="*/ 1 h 315"/>
                  <a:gd name="T8" fmla="*/ 1 w 157"/>
                  <a:gd name="T9" fmla="*/ 1 h 315"/>
                  <a:gd name="T10" fmla="*/ 2 w 157"/>
                  <a:gd name="T11" fmla="*/ 1 h 315"/>
                  <a:gd name="T12" fmla="*/ 1 w 157"/>
                  <a:gd name="T13" fmla="*/ 1 h 315"/>
                  <a:gd name="T14" fmla="*/ 1 w 157"/>
                  <a:gd name="T15" fmla="*/ 1 h 315"/>
                  <a:gd name="T16" fmla="*/ 0 w 157"/>
                  <a:gd name="T17" fmla="*/ 1 h 315"/>
                  <a:gd name="T18" fmla="*/ 1 w 157"/>
                  <a:gd name="T19" fmla="*/ 2 h 315"/>
                  <a:gd name="T20" fmla="*/ 1 w 157"/>
                  <a:gd name="T21" fmla="*/ 3 h 315"/>
                  <a:gd name="T22" fmla="*/ 1 w 157"/>
                  <a:gd name="T23" fmla="*/ 4 h 315"/>
                  <a:gd name="T24" fmla="*/ 0 w 157"/>
                  <a:gd name="T25" fmla="*/ 3 h 315"/>
                  <a:gd name="T26" fmla="*/ 0 w 157"/>
                  <a:gd name="T27" fmla="*/ 1 h 315"/>
                  <a:gd name="T28" fmla="*/ 0 w 157"/>
                  <a:gd name="T29" fmla="*/ 0 h 315"/>
                  <a:gd name="T30" fmla="*/ 1 w 157"/>
                  <a:gd name="T31" fmla="*/ 1 h 315"/>
                  <a:gd name="T32" fmla="*/ 1 w 157"/>
                  <a:gd name="T33" fmla="*/ 1 h 315"/>
                  <a:gd name="T34" fmla="*/ 1 w 157"/>
                  <a:gd name="T35" fmla="*/ 1 h 315"/>
                  <a:gd name="T36" fmla="*/ 1 w 157"/>
                  <a:gd name="T37" fmla="*/ 0 h 315"/>
                  <a:gd name="T38" fmla="*/ 1 w 157"/>
                  <a:gd name="T39" fmla="*/ 0 h 315"/>
                  <a:gd name="T40" fmla="*/ 1 w 157"/>
                  <a:gd name="T41" fmla="*/ 0 h 315"/>
                  <a:gd name="T42" fmla="*/ 2 w 157"/>
                  <a:gd name="T43" fmla="*/ 1 h 315"/>
                  <a:gd name="T44" fmla="*/ 2 w 157"/>
                  <a:gd name="T45" fmla="*/ 1 h 315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w 157"/>
                  <a:gd name="T70" fmla="*/ 0 h 315"/>
                  <a:gd name="T71" fmla="*/ 157 w 157"/>
                  <a:gd name="T72" fmla="*/ 315 h 315"/>
                </a:gdLst>
                <a:ahLst/>
                <a:cxnLst>
                  <a:cxn ang="T46">
                    <a:pos x="T0" y="T1"/>
                  </a:cxn>
                  <a:cxn ang="T47">
                    <a:pos x="T2" y="T3"/>
                  </a:cxn>
                  <a:cxn ang="T48">
                    <a:pos x="T4" y="T5"/>
                  </a:cxn>
                  <a:cxn ang="T49">
                    <a:pos x="T6" y="T7"/>
                  </a:cxn>
                  <a:cxn ang="T50">
                    <a:pos x="T8" y="T9"/>
                  </a:cxn>
                  <a:cxn ang="T51">
                    <a:pos x="T10" y="T11"/>
                  </a:cxn>
                  <a:cxn ang="T52">
                    <a:pos x="T12" y="T13"/>
                  </a:cxn>
                  <a:cxn ang="T53">
                    <a:pos x="T14" y="T15"/>
                  </a:cxn>
                  <a:cxn ang="T54">
                    <a:pos x="T16" y="T17"/>
                  </a:cxn>
                  <a:cxn ang="T55">
                    <a:pos x="T18" y="T19"/>
                  </a:cxn>
                  <a:cxn ang="T56">
                    <a:pos x="T20" y="T21"/>
                  </a:cxn>
                  <a:cxn ang="T57">
                    <a:pos x="T22" y="T23"/>
                  </a:cxn>
                  <a:cxn ang="T58">
                    <a:pos x="T24" y="T25"/>
                  </a:cxn>
                  <a:cxn ang="T59">
                    <a:pos x="T26" y="T27"/>
                  </a:cxn>
                  <a:cxn ang="T60">
                    <a:pos x="T28" y="T29"/>
                  </a:cxn>
                  <a:cxn ang="T61">
                    <a:pos x="T30" y="T31"/>
                  </a:cxn>
                  <a:cxn ang="T62">
                    <a:pos x="T32" y="T33"/>
                  </a:cxn>
                  <a:cxn ang="T63">
                    <a:pos x="T34" y="T35"/>
                  </a:cxn>
                  <a:cxn ang="T64">
                    <a:pos x="T36" y="T37"/>
                  </a:cxn>
                  <a:cxn ang="T65">
                    <a:pos x="T38" y="T39"/>
                  </a:cxn>
                  <a:cxn ang="T66">
                    <a:pos x="T40" y="T41"/>
                  </a:cxn>
                  <a:cxn ang="T67">
                    <a:pos x="T42" y="T43"/>
                  </a:cxn>
                  <a:cxn ang="T68">
                    <a:pos x="T44" y="T45"/>
                  </a:cxn>
                </a:cxnLst>
                <a:rect l="T69" t="T70" r="T71" b="T72"/>
                <a:pathLst>
                  <a:path w="157" h="315">
                    <a:moveTo>
                      <a:pt x="157" y="41"/>
                    </a:moveTo>
                    <a:lnTo>
                      <a:pt x="124" y="57"/>
                    </a:lnTo>
                    <a:lnTo>
                      <a:pt x="106" y="77"/>
                    </a:lnTo>
                    <a:lnTo>
                      <a:pt x="88" y="86"/>
                    </a:lnTo>
                    <a:lnTo>
                      <a:pt x="91" y="97"/>
                    </a:lnTo>
                    <a:lnTo>
                      <a:pt x="143" y="118"/>
                    </a:lnTo>
                    <a:lnTo>
                      <a:pt x="97" y="116"/>
                    </a:lnTo>
                    <a:lnTo>
                      <a:pt x="59" y="113"/>
                    </a:lnTo>
                    <a:lnTo>
                      <a:pt x="34" y="109"/>
                    </a:lnTo>
                    <a:lnTo>
                      <a:pt x="50" y="188"/>
                    </a:lnTo>
                    <a:lnTo>
                      <a:pt x="50" y="220"/>
                    </a:lnTo>
                    <a:lnTo>
                      <a:pt x="64" y="315"/>
                    </a:lnTo>
                    <a:lnTo>
                      <a:pt x="20" y="216"/>
                    </a:lnTo>
                    <a:lnTo>
                      <a:pt x="0" y="68"/>
                    </a:lnTo>
                    <a:lnTo>
                      <a:pt x="29" y="37"/>
                    </a:lnTo>
                    <a:lnTo>
                      <a:pt x="41" y="74"/>
                    </a:lnTo>
                    <a:lnTo>
                      <a:pt x="60" y="78"/>
                    </a:lnTo>
                    <a:lnTo>
                      <a:pt x="77" y="59"/>
                    </a:lnTo>
                    <a:lnTo>
                      <a:pt x="78" y="35"/>
                    </a:lnTo>
                    <a:lnTo>
                      <a:pt x="44" y="37"/>
                    </a:lnTo>
                    <a:lnTo>
                      <a:pt x="73" y="0"/>
                    </a:lnTo>
                    <a:lnTo>
                      <a:pt x="157" y="41"/>
                    </a:lnTo>
                    <a:close/>
                  </a:path>
                </a:pathLst>
              </a:custGeom>
              <a:solidFill>
                <a:srgbClr val="C7695C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>
                  <a:latin typeface="Century Gothic" pitchFamily="34" charset="0"/>
                  <a:cs typeface="Arial" charset="0"/>
                </a:endParaRPr>
              </a:p>
            </p:txBody>
          </p:sp>
          <p:sp>
            <p:nvSpPr>
              <p:cNvPr id="2247" name="Freeform 177"/>
              <p:cNvSpPr>
                <a:spLocks/>
              </p:cNvSpPr>
              <p:nvPr/>
            </p:nvSpPr>
            <p:spPr bwMode="auto">
              <a:xfrm>
                <a:off x="2636" y="2600"/>
                <a:ext cx="101" cy="78"/>
              </a:xfrm>
              <a:custGeom>
                <a:avLst/>
                <a:gdLst>
                  <a:gd name="T0" fmla="*/ 2 w 302"/>
                  <a:gd name="T1" fmla="*/ 2 h 235"/>
                  <a:gd name="T2" fmla="*/ 1 w 302"/>
                  <a:gd name="T3" fmla="*/ 2 h 235"/>
                  <a:gd name="T4" fmla="*/ 0 w 302"/>
                  <a:gd name="T5" fmla="*/ 1 h 235"/>
                  <a:gd name="T6" fmla="*/ 0 w 302"/>
                  <a:gd name="T7" fmla="*/ 1 h 235"/>
                  <a:gd name="T8" fmla="*/ 0 w 302"/>
                  <a:gd name="T9" fmla="*/ 0 h 235"/>
                  <a:gd name="T10" fmla="*/ 0 w 302"/>
                  <a:gd name="T11" fmla="*/ 0 h 235"/>
                  <a:gd name="T12" fmla="*/ 0 w 302"/>
                  <a:gd name="T13" fmla="*/ 0 h 235"/>
                  <a:gd name="T14" fmla="*/ 1 w 302"/>
                  <a:gd name="T15" fmla="*/ 0 h 235"/>
                  <a:gd name="T16" fmla="*/ 1 w 302"/>
                  <a:gd name="T17" fmla="*/ 0 h 235"/>
                  <a:gd name="T18" fmla="*/ 2 w 302"/>
                  <a:gd name="T19" fmla="*/ 0 h 235"/>
                  <a:gd name="T20" fmla="*/ 2 w 302"/>
                  <a:gd name="T21" fmla="*/ 0 h 235"/>
                  <a:gd name="T22" fmla="*/ 2 w 302"/>
                  <a:gd name="T23" fmla="*/ 1 h 235"/>
                  <a:gd name="T24" fmla="*/ 2 w 302"/>
                  <a:gd name="T25" fmla="*/ 1 h 235"/>
                  <a:gd name="T26" fmla="*/ 2 w 302"/>
                  <a:gd name="T27" fmla="*/ 2 h 235"/>
                  <a:gd name="T28" fmla="*/ 2 w 302"/>
                  <a:gd name="T29" fmla="*/ 2 h 235"/>
                  <a:gd name="T30" fmla="*/ 2 w 302"/>
                  <a:gd name="T31" fmla="*/ 1 h 235"/>
                  <a:gd name="T32" fmla="*/ 2 w 302"/>
                  <a:gd name="T33" fmla="*/ 1 h 235"/>
                  <a:gd name="T34" fmla="*/ 2 w 302"/>
                  <a:gd name="T35" fmla="*/ 1 h 235"/>
                  <a:gd name="T36" fmla="*/ 1 w 302"/>
                  <a:gd name="T37" fmla="*/ 1 h 235"/>
                  <a:gd name="T38" fmla="*/ 1 w 302"/>
                  <a:gd name="T39" fmla="*/ 1 h 235"/>
                  <a:gd name="T40" fmla="*/ 1 w 302"/>
                  <a:gd name="T41" fmla="*/ 1 h 235"/>
                  <a:gd name="T42" fmla="*/ 1 w 302"/>
                  <a:gd name="T43" fmla="*/ 1 h 235"/>
                  <a:gd name="T44" fmla="*/ 1 w 302"/>
                  <a:gd name="T45" fmla="*/ 1 h 235"/>
                  <a:gd name="T46" fmla="*/ 2 w 302"/>
                  <a:gd name="T47" fmla="*/ 1 h 235"/>
                  <a:gd name="T48" fmla="*/ 1 w 302"/>
                  <a:gd name="T49" fmla="*/ 1 h 235"/>
                  <a:gd name="T50" fmla="*/ 1 w 302"/>
                  <a:gd name="T51" fmla="*/ 1 h 235"/>
                  <a:gd name="T52" fmla="*/ 1 w 302"/>
                  <a:gd name="T53" fmla="*/ 1 h 235"/>
                  <a:gd name="T54" fmla="*/ 1 w 302"/>
                  <a:gd name="T55" fmla="*/ 1 h 235"/>
                  <a:gd name="T56" fmla="*/ 1 w 302"/>
                  <a:gd name="T57" fmla="*/ 1 h 235"/>
                  <a:gd name="T58" fmla="*/ 1 w 302"/>
                  <a:gd name="T59" fmla="*/ 2 h 235"/>
                  <a:gd name="T60" fmla="*/ 2 w 302"/>
                  <a:gd name="T61" fmla="*/ 2 h 235"/>
                  <a:gd name="T62" fmla="*/ 2 w 302"/>
                  <a:gd name="T63" fmla="*/ 2 h 235"/>
                  <a:gd name="T64" fmla="*/ 3 w 302"/>
                  <a:gd name="T65" fmla="*/ 2 h 235"/>
                  <a:gd name="T66" fmla="*/ 3 w 302"/>
                  <a:gd name="T67" fmla="*/ 3 h 235"/>
                  <a:gd name="T68" fmla="*/ 3 w 302"/>
                  <a:gd name="T69" fmla="*/ 3 h 235"/>
                  <a:gd name="T70" fmla="*/ 4 w 302"/>
                  <a:gd name="T71" fmla="*/ 3 h 235"/>
                  <a:gd name="T72" fmla="*/ 3 w 302"/>
                  <a:gd name="T73" fmla="*/ 3 h 235"/>
                  <a:gd name="T74" fmla="*/ 3 w 302"/>
                  <a:gd name="T75" fmla="*/ 3 h 235"/>
                  <a:gd name="T76" fmla="*/ 2 w 302"/>
                  <a:gd name="T77" fmla="*/ 2 h 235"/>
                  <a:gd name="T78" fmla="*/ 2 w 302"/>
                  <a:gd name="T79" fmla="*/ 2 h 235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w 302"/>
                  <a:gd name="T121" fmla="*/ 0 h 235"/>
                  <a:gd name="T122" fmla="*/ 302 w 302"/>
                  <a:gd name="T123" fmla="*/ 235 h 235"/>
                </a:gdLst>
                <a:ahLst/>
                <a:cxnLst>
                  <a:cxn ang="T80">
                    <a:pos x="T0" y="T1"/>
                  </a:cxn>
                  <a:cxn ang="T81">
                    <a:pos x="T2" y="T3"/>
                  </a:cxn>
                  <a:cxn ang="T82">
                    <a:pos x="T4" y="T5"/>
                  </a:cxn>
                  <a:cxn ang="T83">
                    <a:pos x="T6" y="T7"/>
                  </a:cxn>
                  <a:cxn ang="T84">
                    <a:pos x="T8" y="T9"/>
                  </a:cxn>
                  <a:cxn ang="T85">
                    <a:pos x="T10" y="T11"/>
                  </a:cxn>
                  <a:cxn ang="T86">
                    <a:pos x="T12" y="T13"/>
                  </a:cxn>
                  <a:cxn ang="T87">
                    <a:pos x="T14" y="T15"/>
                  </a:cxn>
                  <a:cxn ang="T88">
                    <a:pos x="T16" y="T17"/>
                  </a:cxn>
                  <a:cxn ang="T89">
                    <a:pos x="T18" y="T19"/>
                  </a:cxn>
                  <a:cxn ang="T90">
                    <a:pos x="T20" y="T21"/>
                  </a:cxn>
                  <a:cxn ang="T91">
                    <a:pos x="T22" y="T23"/>
                  </a:cxn>
                  <a:cxn ang="T92">
                    <a:pos x="T24" y="T25"/>
                  </a:cxn>
                  <a:cxn ang="T93">
                    <a:pos x="T26" y="T27"/>
                  </a:cxn>
                  <a:cxn ang="T94">
                    <a:pos x="T28" y="T29"/>
                  </a:cxn>
                  <a:cxn ang="T95">
                    <a:pos x="T30" y="T31"/>
                  </a:cxn>
                  <a:cxn ang="T96">
                    <a:pos x="T32" y="T33"/>
                  </a:cxn>
                  <a:cxn ang="T97">
                    <a:pos x="T34" y="T35"/>
                  </a:cxn>
                  <a:cxn ang="T98">
                    <a:pos x="T36" y="T37"/>
                  </a:cxn>
                  <a:cxn ang="T99">
                    <a:pos x="T38" y="T39"/>
                  </a:cxn>
                  <a:cxn ang="T100">
                    <a:pos x="T40" y="T41"/>
                  </a:cxn>
                  <a:cxn ang="T101">
                    <a:pos x="T42" y="T43"/>
                  </a:cxn>
                  <a:cxn ang="T102">
                    <a:pos x="T44" y="T45"/>
                  </a:cxn>
                  <a:cxn ang="T103">
                    <a:pos x="T46" y="T47"/>
                  </a:cxn>
                  <a:cxn ang="T104">
                    <a:pos x="T48" y="T49"/>
                  </a:cxn>
                  <a:cxn ang="T105">
                    <a:pos x="T50" y="T51"/>
                  </a:cxn>
                  <a:cxn ang="T106">
                    <a:pos x="T52" y="T53"/>
                  </a:cxn>
                  <a:cxn ang="T107">
                    <a:pos x="T54" y="T55"/>
                  </a:cxn>
                  <a:cxn ang="T108">
                    <a:pos x="T56" y="T57"/>
                  </a:cxn>
                  <a:cxn ang="T109">
                    <a:pos x="T58" y="T59"/>
                  </a:cxn>
                  <a:cxn ang="T110">
                    <a:pos x="T60" y="T61"/>
                  </a:cxn>
                  <a:cxn ang="T111">
                    <a:pos x="T62" y="T63"/>
                  </a:cxn>
                  <a:cxn ang="T112">
                    <a:pos x="T64" y="T65"/>
                  </a:cxn>
                  <a:cxn ang="T113">
                    <a:pos x="T66" y="T67"/>
                  </a:cxn>
                  <a:cxn ang="T114">
                    <a:pos x="T68" y="T69"/>
                  </a:cxn>
                  <a:cxn ang="T115">
                    <a:pos x="T70" y="T71"/>
                  </a:cxn>
                  <a:cxn ang="T116">
                    <a:pos x="T72" y="T73"/>
                  </a:cxn>
                  <a:cxn ang="T117">
                    <a:pos x="T74" y="T75"/>
                  </a:cxn>
                  <a:cxn ang="T118">
                    <a:pos x="T76" y="T77"/>
                  </a:cxn>
                  <a:cxn ang="T119">
                    <a:pos x="T78" y="T79"/>
                  </a:cxn>
                </a:cxnLst>
                <a:rect l="T120" t="T121" r="T122" b="T123"/>
                <a:pathLst>
                  <a:path w="302" h="235">
                    <a:moveTo>
                      <a:pt x="146" y="195"/>
                    </a:moveTo>
                    <a:lnTo>
                      <a:pt x="110" y="163"/>
                    </a:lnTo>
                    <a:lnTo>
                      <a:pt x="32" y="90"/>
                    </a:lnTo>
                    <a:lnTo>
                      <a:pt x="3" y="46"/>
                    </a:lnTo>
                    <a:lnTo>
                      <a:pt x="0" y="0"/>
                    </a:lnTo>
                    <a:lnTo>
                      <a:pt x="33" y="16"/>
                    </a:lnTo>
                    <a:lnTo>
                      <a:pt x="28" y="34"/>
                    </a:lnTo>
                    <a:lnTo>
                      <a:pt x="52" y="28"/>
                    </a:lnTo>
                    <a:lnTo>
                      <a:pt x="85" y="19"/>
                    </a:lnTo>
                    <a:lnTo>
                      <a:pt x="123" y="18"/>
                    </a:lnTo>
                    <a:lnTo>
                      <a:pt x="157" y="33"/>
                    </a:lnTo>
                    <a:lnTo>
                      <a:pt x="182" y="74"/>
                    </a:lnTo>
                    <a:lnTo>
                      <a:pt x="183" y="119"/>
                    </a:lnTo>
                    <a:lnTo>
                      <a:pt x="201" y="134"/>
                    </a:lnTo>
                    <a:lnTo>
                      <a:pt x="173" y="129"/>
                    </a:lnTo>
                    <a:lnTo>
                      <a:pt x="161" y="114"/>
                    </a:lnTo>
                    <a:lnTo>
                      <a:pt x="148" y="69"/>
                    </a:lnTo>
                    <a:lnTo>
                      <a:pt x="127" y="45"/>
                    </a:lnTo>
                    <a:lnTo>
                      <a:pt x="88" y="41"/>
                    </a:lnTo>
                    <a:lnTo>
                      <a:pt x="66" y="51"/>
                    </a:lnTo>
                    <a:lnTo>
                      <a:pt x="88" y="52"/>
                    </a:lnTo>
                    <a:lnTo>
                      <a:pt x="83" y="59"/>
                    </a:lnTo>
                    <a:lnTo>
                      <a:pt x="109" y="54"/>
                    </a:lnTo>
                    <a:lnTo>
                      <a:pt x="125" y="56"/>
                    </a:lnTo>
                    <a:lnTo>
                      <a:pt x="106" y="93"/>
                    </a:lnTo>
                    <a:lnTo>
                      <a:pt x="77" y="93"/>
                    </a:lnTo>
                    <a:lnTo>
                      <a:pt x="65" y="93"/>
                    </a:lnTo>
                    <a:lnTo>
                      <a:pt x="52" y="78"/>
                    </a:lnTo>
                    <a:lnTo>
                      <a:pt x="58" y="99"/>
                    </a:lnTo>
                    <a:lnTo>
                      <a:pt x="110" y="141"/>
                    </a:lnTo>
                    <a:lnTo>
                      <a:pt x="142" y="171"/>
                    </a:lnTo>
                    <a:lnTo>
                      <a:pt x="182" y="197"/>
                    </a:lnTo>
                    <a:lnTo>
                      <a:pt x="207" y="198"/>
                    </a:lnTo>
                    <a:lnTo>
                      <a:pt x="229" y="213"/>
                    </a:lnTo>
                    <a:lnTo>
                      <a:pt x="261" y="224"/>
                    </a:lnTo>
                    <a:lnTo>
                      <a:pt x="302" y="223"/>
                    </a:lnTo>
                    <a:lnTo>
                      <a:pt x="255" y="235"/>
                    </a:lnTo>
                    <a:lnTo>
                      <a:pt x="208" y="223"/>
                    </a:lnTo>
                    <a:lnTo>
                      <a:pt x="146" y="195"/>
                    </a:lnTo>
                    <a:close/>
                  </a:path>
                </a:pathLst>
              </a:custGeom>
              <a:solidFill>
                <a:srgbClr val="C7695C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>
                  <a:latin typeface="Century Gothic" pitchFamily="34" charset="0"/>
                  <a:cs typeface="Arial" charset="0"/>
                </a:endParaRPr>
              </a:p>
            </p:txBody>
          </p:sp>
          <p:sp>
            <p:nvSpPr>
              <p:cNvPr id="2248" name="Freeform 178"/>
              <p:cNvSpPr>
                <a:spLocks/>
              </p:cNvSpPr>
              <p:nvPr/>
            </p:nvSpPr>
            <p:spPr bwMode="auto">
              <a:xfrm>
                <a:off x="2707" y="2647"/>
                <a:ext cx="18" cy="12"/>
              </a:xfrm>
              <a:custGeom>
                <a:avLst/>
                <a:gdLst>
                  <a:gd name="T0" fmla="*/ 0 w 54"/>
                  <a:gd name="T1" fmla="*/ 0 h 36"/>
                  <a:gd name="T2" fmla="*/ 1 w 54"/>
                  <a:gd name="T3" fmla="*/ 0 h 36"/>
                  <a:gd name="T4" fmla="*/ 1 w 54"/>
                  <a:gd name="T5" fmla="*/ 0 h 36"/>
                  <a:gd name="T6" fmla="*/ 0 w 54"/>
                  <a:gd name="T7" fmla="*/ 0 h 36"/>
                  <a:gd name="T8" fmla="*/ 0 w 54"/>
                  <a:gd name="T9" fmla="*/ 0 h 3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4"/>
                  <a:gd name="T16" fmla="*/ 0 h 36"/>
                  <a:gd name="T17" fmla="*/ 54 w 54"/>
                  <a:gd name="T18" fmla="*/ 36 h 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4" h="36">
                    <a:moveTo>
                      <a:pt x="0" y="36"/>
                    </a:moveTo>
                    <a:lnTo>
                      <a:pt x="45" y="32"/>
                    </a:lnTo>
                    <a:lnTo>
                      <a:pt x="54" y="0"/>
                    </a:lnTo>
                    <a:lnTo>
                      <a:pt x="0" y="36"/>
                    </a:lnTo>
                    <a:close/>
                  </a:path>
                </a:pathLst>
              </a:custGeom>
              <a:solidFill>
                <a:srgbClr val="BF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>
                  <a:latin typeface="Century Gothic" pitchFamily="34" charset="0"/>
                  <a:cs typeface="Arial" charset="0"/>
                </a:endParaRPr>
              </a:p>
            </p:txBody>
          </p:sp>
          <p:sp>
            <p:nvSpPr>
              <p:cNvPr id="2249" name="Freeform 179"/>
              <p:cNvSpPr>
                <a:spLocks/>
              </p:cNvSpPr>
              <p:nvPr/>
            </p:nvSpPr>
            <p:spPr bwMode="auto">
              <a:xfrm>
                <a:off x="2683" y="2599"/>
                <a:ext cx="25" cy="41"/>
              </a:xfrm>
              <a:custGeom>
                <a:avLst/>
                <a:gdLst>
                  <a:gd name="T0" fmla="*/ 0 w 77"/>
                  <a:gd name="T1" fmla="*/ 0 h 123"/>
                  <a:gd name="T2" fmla="*/ 0 w 77"/>
                  <a:gd name="T3" fmla="*/ 0 h 123"/>
                  <a:gd name="T4" fmla="*/ 1 w 77"/>
                  <a:gd name="T5" fmla="*/ 0 h 123"/>
                  <a:gd name="T6" fmla="*/ 1 w 77"/>
                  <a:gd name="T7" fmla="*/ 0 h 123"/>
                  <a:gd name="T8" fmla="*/ 1 w 77"/>
                  <a:gd name="T9" fmla="*/ 1 h 123"/>
                  <a:gd name="T10" fmla="*/ 1 w 77"/>
                  <a:gd name="T11" fmla="*/ 1 h 123"/>
                  <a:gd name="T12" fmla="*/ 1 w 77"/>
                  <a:gd name="T13" fmla="*/ 2 h 123"/>
                  <a:gd name="T14" fmla="*/ 1 w 77"/>
                  <a:gd name="T15" fmla="*/ 1 h 123"/>
                  <a:gd name="T16" fmla="*/ 1 w 77"/>
                  <a:gd name="T17" fmla="*/ 1 h 123"/>
                  <a:gd name="T18" fmla="*/ 1 w 77"/>
                  <a:gd name="T19" fmla="*/ 1 h 123"/>
                  <a:gd name="T20" fmla="*/ 0 w 77"/>
                  <a:gd name="T21" fmla="*/ 0 h 123"/>
                  <a:gd name="T22" fmla="*/ 0 w 77"/>
                  <a:gd name="T23" fmla="*/ 0 h 123"/>
                  <a:gd name="T24" fmla="*/ 0 w 77"/>
                  <a:gd name="T25" fmla="*/ 0 h 123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77"/>
                  <a:gd name="T40" fmla="*/ 0 h 123"/>
                  <a:gd name="T41" fmla="*/ 77 w 77"/>
                  <a:gd name="T42" fmla="*/ 123 h 123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77" h="123">
                    <a:moveTo>
                      <a:pt x="0" y="0"/>
                    </a:moveTo>
                    <a:lnTo>
                      <a:pt x="29" y="1"/>
                    </a:lnTo>
                    <a:lnTo>
                      <a:pt x="58" y="10"/>
                    </a:lnTo>
                    <a:lnTo>
                      <a:pt x="67" y="33"/>
                    </a:lnTo>
                    <a:lnTo>
                      <a:pt x="68" y="80"/>
                    </a:lnTo>
                    <a:lnTo>
                      <a:pt x="77" y="116"/>
                    </a:lnTo>
                    <a:lnTo>
                      <a:pt x="67" y="123"/>
                    </a:lnTo>
                    <a:lnTo>
                      <a:pt x="54" y="119"/>
                    </a:lnTo>
                    <a:lnTo>
                      <a:pt x="57" y="87"/>
                    </a:lnTo>
                    <a:lnTo>
                      <a:pt x="51" y="64"/>
                    </a:lnTo>
                    <a:lnTo>
                      <a:pt x="31" y="3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C4B8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>
                  <a:latin typeface="Century Gothic" pitchFamily="34" charset="0"/>
                  <a:cs typeface="Arial" charset="0"/>
                </a:endParaRPr>
              </a:p>
            </p:txBody>
          </p:sp>
          <p:sp>
            <p:nvSpPr>
              <p:cNvPr id="2250" name="Freeform 180"/>
              <p:cNvSpPr>
                <a:spLocks/>
              </p:cNvSpPr>
              <p:nvPr/>
            </p:nvSpPr>
            <p:spPr bwMode="auto">
              <a:xfrm>
                <a:off x="2583" y="2459"/>
                <a:ext cx="175" cy="149"/>
              </a:xfrm>
              <a:custGeom>
                <a:avLst/>
                <a:gdLst>
                  <a:gd name="T0" fmla="*/ 1 w 523"/>
                  <a:gd name="T1" fmla="*/ 4 h 446"/>
                  <a:gd name="T2" fmla="*/ 1 w 523"/>
                  <a:gd name="T3" fmla="*/ 5 h 446"/>
                  <a:gd name="T4" fmla="*/ 2 w 523"/>
                  <a:gd name="T5" fmla="*/ 6 h 446"/>
                  <a:gd name="T6" fmla="*/ 3 w 523"/>
                  <a:gd name="T7" fmla="*/ 5 h 446"/>
                  <a:gd name="T8" fmla="*/ 3 w 523"/>
                  <a:gd name="T9" fmla="*/ 5 h 446"/>
                  <a:gd name="T10" fmla="*/ 3 w 523"/>
                  <a:gd name="T11" fmla="*/ 5 h 446"/>
                  <a:gd name="T12" fmla="*/ 3 w 523"/>
                  <a:gd name="T13" fmla="*/ 5 h 446"/>
                  <a:gd name="T14" fmla="*/ 3 w 523"/>
                  <a:gd name="T15" fmla="*/ 5 h 446"/>
                  <a:gd name="T16" fmla="*/ 3 w 523"/>
                  <a:gd name="T17" fmla="*/ 4 h 446"/>
                  <a:gd name="T18" fmla="*/ 3 w 523"/>
                  <a:gd name="T19" fmla="*/ 5 h 446"/>
                  <a:gd name="T20" fmla="*/ 3 w 523"/>
                  <a:gd name="T21" fmla="*/ 4 h 446"/>
                  <a:gd name="T22" fmla="*/ 4 w 523"/>
                  <a:gd name="T23" fmla="*/ 5 h 446"/>
                  <a:gd name="T24" fmla="*/ 3 w 523"/>
                  <a:gd name="T25" fmla="*/ 4 h 446"/>
                  <a:gd name="T26" fmla="*/ 4 w 523"/>
                  <a:gd name="T27" fmla="*/ 5 h 446"/>
                  <a:gd name="T28" fmla="*/ 4 w 523"/>
                  <a:gd name="T29" fmla="*/ 4 h 446"/>
                  <a:gd name="T30" fmla="*/ 4 w 523"/>
                  <a:gd name="T31" fmla="*/ 4 h 446"/>
                  <a:gd name="T32" fmla="*/ 4 w 523"/>
                  <a:gd name="T33" fmla="*/ 4 h 446"/>
                  <a:gd name="T34" fmla="*/ 4 w 523"/>
                  <a:gd name="T35" fmla="*/ 4 h 446"/>
                  <a:gd name="T36" fmla="*/ 4 w 523"/>
                  <a:gd name="T37" fmla="*/ 4 h 446"/>
                  <a:gd name="T38" fmla="*/ 5 w 523"/>
                  <a:gd name="T39" fmla="*/ 4 h 446"/>
                  <a:gd name="T40" fmla="*/ 5 w 523"/>
                  <a:gd name="T41" fmla="*/ 3 h 446"/>
                  <a:gd name="T42" fmla="*/ 5 w 523"/>
                  <a:gd name="T43" fmla="*/ 3 h 446"/>
                  <a:gd name="T44" fmla="*/ 5 w 523"/>
                  <a:gd name="T45" fmla="*/ 3 h 446"/>
                  <a:gd name="T46" fmla="*/ 5 w 523"/>
                  <a:gd name="T47" fmla="*/ 3 h 446"/>
                  <a:gd name="T48" fmla="*/ 5 w 523"/>
                  <a:gd name="T49" fmla="*/ 3 h 446"/>
                  <a:gd name="T50" fmla="*/ 6 w 523"/>
                  <a:gd name="T51" fmla="*/ 3 h 446"/>
                  <a:gd name="T52" fmla="*/ 6 w 523"/>
                  <a:gd name="T53" fmla="*/ 4 h 446"/>
                  <a:gd name="T54" fmla="*/ 6 w 523"/>
                  <a:gd name="T55" fmla="*/ 4 h 446"/>
                  <a:gd name="T56" fmla="*/ 7 w 523"/>
                  <a:gd name="T57" fmla="*/ 4 h 446"/>
                  <a:gd name="T58" fmla="*/ 6 w 523"/>
                  <a:gd name="T59" fmla="*/ 4 h 446"/>
                  <a:gd name="T60" fmla="*/ 6 w 523"/>
                  <a:gd name="T61" fmla="*/ 3 h 446"/>
                  <a:gd name="T62" fmla="*/ 6 w 523"/>
                  <a:gd name="T63" fmla="*/ 2 h 446"/>
                  <a:gd name="T64" fmla="*/ 6 w 523"/>
                  <a:gd name="T65" fmla="*/ 1 h 446"/>
                  <a:gd name="T66" fmla="*/ 5 w 523"/>
                  <a:gd name="T67" fmla="*/ 0 h 446"/>
                  <a:gd name="T68" fmla="*/ 5 w 523"/>
                  <a:gd name="T69" fmla="*/ 0 h 446"/>
                  <a:gd name="T70" fmla="*/ 3 w 523"/>
                  <a:gd name="T71" fmla="*/ 0 h 446"/>
                  <a:gd name="T72" fmla="*/ 3 w 523"/>
                  <a:gd name="T73" fmla="*/ 0 h 446"/>
                  <a:gd name="T74" fmla="*/ 2 w 523"/>
                  <a:gd name="T75" fmla="*/ 1 h 446"/>
                  <a:gd name="T76" fmla="*/ 0 w 523"/>
                  <a:gd name="T77" fmla="*/ 2 h 446"/>
                  <a:gd name="T78" fmla="*/ 0 w 523"/>
                  <a:gd name="T79" fmla="*/ 3 h 446"/>
                  <a:gd name="T80" fmla="*/ 1 w 523"/>
                  <a:gd name="T81" fmla="*/ 4 h 446"/>
                  <a:gd name="T82" fmla="*/ 1 w 523"/>
                  <a:gd name="T83" fmla="*/ 4 h 44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w 523"/>
                  <a:gd name="T127" fmla="*/ 0 h 446"/>
                  <a:gd name="T128" fmla="*/ 523 w 523"/>
                  <a:gd name="T129" fmla="*/ 446 h 446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T126" t="T127" r="T128" b="T129"/>
                <a:pathLst>
                  <a:path w="523" h="446">
                    <a:moveTo>
                      <a:pt x="50" y="349"/>
                    </a:moveTo>
                    <a:lnTo>
                      <a:pt x="111" y="409"/>
                    </a:lnTo>
                    <a:lnTo>
                      <a:pt x="158" y="446"/>
                    </a:lnTo>
                    <a:lnTo>
                      <a:pt x="236" y="433"/>
                    </a:lnTo>
                    <a:lnTo>
                      <a:pt x="211" y="406"/>
                    </a:lnTo>
                    <a:lnTo>
                      <a:pt x="223" y="407"/>
                    </a:lnTo>
                    <a:lnTo>
                      <a:pt x="205" y="391"/>
                    </a:lnTo>
                    <a:lnTo>
                      <a:pt x="220" y="385"/>
                    </a:lnTo>
                    <a:lnTo>
                      <a:pt x="216" y="348"/>
                    </a:lnTo>
                    <a:lnTo>
                      <a:pt x="242" y="381"/>
                    </a:lnTo>
                    <a:lnTo>
                      <a:pt x="241" y="359"/>
                    </a:lnTo>
                    <a:lnTo>
                      <a:pt x="289" y="393"/>
                    </a:lnTo>
                    <a:lnTo>
                      <a:pt x="274" y="343"/>
                    </a:lnTo>
                    <a:lnTo>
                      <a:pt x="318" y="367"/>
                    </a:lnTo>
                    <a:lnTo>
                      <a:pt x="298" y="335"/>
                    </a:lnTo>
                    <a:lnTo>
                      <a:pt x="331" y="349"/>
                    </a:lnTo>
                    <a:lnTo>
                      <a:pt x="301" y="293"/>
                    </a:lnTo>
                    <a:lnTo>
                      <a:pt x="363" y="340"/>
                    </a:lnTo>
                    <a:lnTo>
                      <a:pt x="353" y="296"/>
                    </a:lnTo>
                    <a:lnTo>
                      <a:pt x="401" y="319"/>
                    </a:lnTo>
                    <a:lnTo>
                      <a:pt x="371" y="278"/>
                    </a:lnTo>
                    <a:lnTo>
                      <a:pt x="402" y="278"/>
                    </a:lnTo>
                    <a:lnTo>
                      <a:pt x="373" y="231"/>
                    </a:lnTo>
                    <a:lnTo>
                      <a:pt x="437" y="275"/>
                    </a:lnTo>
                    <a:lnTo>
                      <a:pt x="426" y="238"/>
                    </a:lnTo>
                    <a:lnTo>
                      <a:pt x="445" y="248"/>
                    </a:lnTo>
                    <a:lnTo>
                      <a:pt x="468" y="284"/>
                    </a:lnTo>
                    <a:lnTo>
                      <a:pt x="478" y="305"/>
                    </a:lnTo>
                    <a:lnTo>
                      <a:pt x="523" y="344"/>
                    </a:lnTo>
                    <a:lnTo>
                      <a:pt x="514" y="288"/>
                    </a:lnTo>
                    <a:lnTo>
                      <a:pt x="499" y="209"/>
                    </a:lnTo>
                    <a:lnTo>
                      <a:pt x="496" y="166"/>
                    </a:lnTo>
                    <a:lnTo>
                      <a:pt x="460" y="42"/>
                    </a:lnTo>
                    <a:lnTo>
                      <a:pt x="395" y="21"/>
                    </a:lnTo>
                    <a:lnTo>
                      <a:pt x="373" y="0"/>
                    </a:lnTo>
                    <a:lnTo>
                      <a:pt x="268" y="20"/>
                    </a:lnTo>
                    <a:lnTo>
                      <a:pt x="209" y="23"/>
                    </a:lnTo>
                    <a:lnTo>
                      <a:pt x="124" y="57"/>
                    </a:lnTo>
                    <a:lnTo>
                      <a:pt x="38" y="177"/>
                    </a:lnTo>
                    <a:lnTo>
                      <a:pt x="0" y="247"/>
                    </a:lnTo>
                    <a:lnTo>
                      <a:pt x="50" y="349"/>
                    </a:lnTo>
                    <a:close/>
                  </a:path>
                </a:pathLst>
              </a:custGeom>
              <a:solidFill>
                <a:srgbClr val="E57F33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>
                  <a:latin typeface="Century Gothic" pitchFamily="34" charset="0"/>
                  <a:cs typeface="Arial" charset="0"/>
                </a:endParaRPr>
              </a:p>
            </p:txBody>
          </p:sp>
          <p:sp>
            <p:nvSpPr>
              <p:cNvPr id="2251" name="Freeform 181"/>
              <p:cNvSpPr>
                <a:spLocks/>
              </p:cNvSpPr>
              <p:nvPr/>
            </p:nvSpPr>
            <p:spPr bwMode="auto">
              <a:xfrm>
                <a:off x="2632" y="2468"/>
                <a:ext cx="76" cy="60"/>
              </a:xfrm>
              <a:custGeom>
                <a:avLst/>
                <a:gdLst>
                  <a:gd name="T0" fmla="*/ 0 w 229"/>
                  <a:gd name="T1" fmla="*/ 0 h 180"/>
                  <a:gd name="T2" fmla="*/ 1 w 229"/>
                  <a:gd name="T3" fmla="*/ 0 h 180"/>
                  <a:gd name="T4" fmla="*/ 0 w 229"/>
                  <a:gd name="T5" fmla="*/ 1 h 180"/>
                  <a:gd name="T6" fmla="*/ 1 w 229"/>
                  <a:gd name="T7" fmla="*/ 1 h 180"/>
                  <a:gd name="T8" fmla="*/ 0 w 229"/>
                  <a:gd name="T9" fmla="*/ 1 h 180"/>
                  <a:gd name="T10" fmla="*/ 1 w 229"/>
                  <a:gd name="T11" fmla="*/ 1 h 180"/>
                  <a:gd name="T12" fmla="*/ 1 w 229"/>
                  <a:gd name="T13" fmla="*/ 2 h 180"/>
                  <a:gd name="T14" fmla="*/ 0 w 229"/>
                  <a:gd name="T15" fmla="*/ 2 h 180"/>
                  <a:gd name="T16" fmla="*/ 0 w 229"/>
                  <a:gd name="T17" fmla="*/ 2 h 180"/>
                  <a:gd name="T18" fmla="*/ 1 w 229"/>
                  <a:gd name="T19" fmla="*/ 2 h 180"/>
                  <a:gd name="T20" fmla="*/ 1 w 229"/>
                  <a:gd name="T21" fmla="*/ 2 h 180"/>
                  <a:gd name="T22" fmla="*/ 1 w 229"/>
                  <a:gd name="T23" fmla="*/ 2 h 180"/>
                  <a:gd name="T24" fmla="*/ 1 w 229"/>
                  <a:gd name="T25" fmla="*/ 1 h 180"/>
                  <a:gd name="T26" fmla="*/ 1 w 229"/>
                  <a:gd name="T27" fmla="*/ 1 h 180"/>
                  <a:gd name="T28" fmla="*/ 1 w 229"/>
                  <a:gd name="T29" fmla="*/ 1 h 180"/>
                  <a:gd name="T30" fmla="*/ 1 w 229"/>
                  <a:gd name="T31" fmla="*/ 1 h 180"/>
                  <a:gd name="T32" fmla="*/ 2 w 229"/>
                  <a:gd name="T33" fmla="*/ 1 h 180"/>
                  <a:gd name="T34" fmla="*/ 2 w 229"/>
                  <a:gd name="T35" fmla="*/ 1 h 180"/>
                  <a:gd name="T36" fmla="*/ 2 w 229"/>
                  <a:gd name="T37" fmla="*/ 1 h 180"/>
                  <a:gd name="T38" fmla="*/ 2 w 229"/>
                  <a:gd name="T39" fmla="*/ 0 h 180"/>
                  <a:gd name="T40" fmla="*/ 2 w 229"/>
                  <a:gd name="T41" fmla="*/ 1 h 180"/>
                  <a:gd name="T42" fmla="*/ 2 w 229"/>
                  <a:gd name="T43" fmla="*/ 0 h 180"/>
                  <a:gd name="T44" fmla="*/ 3 w 229"/>
                  <a:gd name="T45" fmla="*/ 1 h 180"/>
                  <a:gd name="T46" fmla="*/ 3 w 229"/>
                  <a:gd name="T47" fmla="*/ 1 h 180"/>
                  <a:gd name="T48" fmla="*/ 2 w 229"/>
                  <a:gd name="T49" fmla="*/ 0 h 180"/>
                  <a:gd name="T50" fmla="*/ 2 w 229"/>
                  <a:gd name="T51" fmla="*/ 0 h 180"/>
                  <a:gd name="T52" fmla="*/ 2 w 229"/>
                  <a:gd name="T53" fmla="*/ 0 h 180"/>
                  <a:gd name="T54" fmla="*/ 2 w 229"/>
                  <a:gd name="T55" fmla="*/ 0 h 180"/>
                  <a:gd name="T56" fmla="*/ 1 w 229"/>
                  <a:gd name="T57" fmla="*/ 0 h 180"/>
                  <a:gd name="T58" fmla="*/ 0 w 229"/>
                  <a:gd name="T59" fmla="*/ 0 h 180"/>
                  <a:gd name="T60" fmla="*/ 0 w 229"/>
                  <a:gd name="T61" fmla="*/ 0 h 180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w 229"/>
                  <a:gd name="T94" fmla="*/ 0 h 180"/>
                  <a:gd name="T95" fmla="*/ 229 w 229"/>
                  <a:gd name="T96" fmla="*/ 180 h 180"/>
                </a:gdLst>
                <a:ahLst/>
                <a:cxnLst>
                  <a:cxn ang="T62">
                    <a:pos x="T0" y="T1"/>
                  </a:cxn>
                  <a:cxn ang="T63">
                    <a:pos x="T2" y="T3"/>
                  </a:cxn>
                  <a:cxn ang="T64">
                    <a:pos x="T4" y="T5"/>
                  </a:cxn>
                  <a:cxn ang="T65">
                    <a:pos x="T6" y="T7"/>
                  </a:cxn>
                  <a:cxn ang="T66">
                    <a:pos x="T8" y="T9"/>
                  </a:cxn>
                  <a:cxn ang="T67">
                    <a:pos x="T10" y="T11"/>
                  </a:cxn>
                  <a:cxn ang="T68">
                    <a:pos x="T12" y="T13"/>
                  </a:cxn>
                  <a:cxn ang="T69">
                    <a:pos x="T14" y="T15"/>
                  </a:cxn>
                  <a:cxn ang="T70">
                    <a:pos x="T16" y="T17"/>
                  </a:cxn>
                  <a:cxn ang="T71">
                    <a:pos x="T18" y="T19"/>
                  </a:cxn>
                  <a:cxn ang="T72">
                    <a:pos x="T20" y="T21"/>
                  </a:cxn>
                  <a:cxn ang="T73">
                    <a:pos x="T22" y="T23"/>
                  </a:cxn>
                  <a:cxn ang="T74">
                    <a:pos x="T24" y="T25"/>
                  </a:cxn>
                  <a:cxn ang="T75">
                    <a:pos x="T26" y="T27"/>
                  </a:cxn>
                  <a:cxn ang="T76">
                    <a:pos x="T28" y="T29"/>
                  </a:cxn>
                  <a:cxn ang="T77">
                    <a:pos x="T30" y="T31"/>
                  </a:cxn>
                  <a:cxn ang="T78">
                    <a:pos x="T32" y="T33"/>
                  </a:cxn>
                  <a:cxn ang="T79">
                    <a:pos x="T34" y="T35"/>
                  </a:cxn>
                  <a:cxn ang="T80">
                    <a:pos x="T36" y="T37"/>
                  </a:cxn>
                  <a:cxn ang="T81">
                    <a:pos x="T38" y="T39"/>
                  </a:cxn>
                  <a:cxn ang="T82">
                    <a:pos x="T40" y="T41"/>
                  </a:cxn>
                  <a:cxn ang="T83">
                    <a:pos x="T42" y="T43"/>
                  </a:cxn>
                  <a:cxn ang="T84">
                    <a:pos x="T44" y="T45"/>
                  </a:cxn>
                  <a:cxn ang="T85">
                    <a:pos x="T46" y="T47"/>
                  </a:cxn>
                  <a:cxn ang="T86">
                    <a:pos x="T48" y="T49"/>
                  </a:cxn>
                  <a:cxn ang="T87">
                    <a:pos x="T50" y="T51"/>
                  </a:cxn>
                  <a:cxn ang="T88">
                    <a:pos x="T52" y="T53"/>
                  </a:cxn>
                  <a:cxn ang="T89">
                    <a:pos x="T54" y="T55"/>
                  </a:cxn>
                  <a:cxn ang="T90">
                    <a:pos x="T56" y="T57"/>
                  </a:cxn>
                  <a:cxn ang="T91">
                    <a:pos x="T58" y="T59"/>
                  </a:cxn>
                  <a:cxn ang="T92">
                    <a:pos x="T60" y="T61"/>
                  </a:cxn>
                </a:cxnLst>
                <a:rect l="T93" t="T94" r="T95" b="T96"/>
                <a:pathLst>
                  <a:path w="229" h="180">
                    <a:moveTo>
                      <a:pt x="21" y="37"/>
                    </a:moveTo>
                    <a:lnTo>
                      <a:pt x="71" y="27"/>
                    </a:lnTo>
                    <a:lnTo>
                      <a:pt x="5" y="86"/>
                    </a:lnTo>
                    <a:lnTo>
                      <a:pt x="44" y="87"/>
                    </a:lnTo>
                    <a:lnTo>
                      <a:pt x="22" y="114"/>
                    </a:lnTo>
                    <a:lnTo>
                      <a:pt x="45" y="115"/>
                    </a:lnTo>
                    <a:lnTo>
                      <a:pt x="54" y="145"/>
                    </a:lnTo>
                    <a:lnTo>
                      <a:pt x="0" y="156"/>
                    </a:lnTo>
                    <a:lnTo>
                      <a:pt x="14" y="180"/>
                    </a:lnTo>
                    <a:lnTo>
                      <a:pt x="45" y="168"/>
                    </a:lnTo>
                    <a:lnTo>
                      <a:pt x="66" y="128"/>
                    </a:lnTo>
                    <a:lnTo>
                      <a:pt x="80" y="126"/>
                    </a:lnTo>
                    <a:lnTo>
                      <a:pt x="52" y="111"/>
                    </a:lnTo>
                    <a:lnTo>
                      <a:pt x="75" y="100"/>
                    </a:lnTo>
                    <a:lnTo>
                      <a:pt x="62" y="84"/>
                    </a:lnTo>
                    <a:lnTo>
                      <a:pt x="90" y="74"/>
                    </a:lnTo>
                    <a:lnTo>
                      <a:pt x="139" y="79"/>
                    </a:lnTo>
                    <a:lnTo>
                      <a:pt x="136" y="57"/>
                    </a:lnTo>
                    <a:lnTo>
                      <a:pt x="156" y="62"/>
                    </a:lnTo>
                    <a:lnTo>
                      <a:pt x="146" y="37"/>
                    </a:lnTo>
                    <a:lnTo>
                      <a:pt x="182" y="43"/>
                    </a:lnTo>
                    <a:lnTo>
                      <a:pt x="188" y="18"/>
                    </a:lnTo>
                    <a:lnTo>
                      <a:pt x="215" y="49"/>
                    </a:lnTo>
                    <a:lnTo>
                      <a:pt x="229" y="44"/>
                    </a:lnTo>
                    <a:lnTo>
                      <a:pt x="191" y="4"/>
                    </a:lnTo>
                    <a:lnTo>
                      <a:pt x="173" y="0"/>
                    </a:lnTo>
                    <a:lnTo>
                      <a:pt x="177" y="31"/>
                    </a:lnTo>
                    <a:lnTo>
                      <a:pt x="125" y="9"/>
                    </a:lnTo>
                    <a:lnTo>
                      <a:pt x="88" y="8"/>
                    </a:lnTo>
                    <a:lnTo>
                      <a:pt x="21" y="37"/>
                    </a:lnTo>
                    <a:close/>
                  </a:path>
                </a:pathLst>
              </a:custGeom>
              <a:solidFill>
                <a:srgbClr val="FFA64D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>
                  <a:latin typeface="Century Gothic" pitchFamily="34" charset="0"/>
                  <a:cs typeface="Arial" charset="0"/>
                </a:endParaRPr>
              </a:p>
            </p:txBody>
          </p:sp>
          <p:sp>
            <p:nvSpPr>
              <p:cNvPr id="2252" name="Freeform 182"/>
              <p:cNvSpPr>
                <a:spLocks/>
              </p:cNvSpPr>
              <p:nvPr/>
            </p:nvSpPr>
            <p:spPr bwMode="auto">
              <a:xfrm>
                <a:off x="2639" y="2472"/>
                <a:ext cx="46" cy="23"/>
              </a:xfrm>
              <a:custGeom>
                <a:avLst/>
                <a:gdLst>
                  <a:gd name="T0" fmla="*/ 1 w 140"/>
                  <a:gd name="T1" fmla="*/ 0 h 71"/>
                  <a:gd name="T2" fmla="*/ 1 w 140"/>
                  <a:gd name="T3" fmla="*/ 0 h 71"/>
                  <a:gd name="T4" fmla="*/ 1 w 140"/>
                  <a:gd name="T5" fmla="*/ 0 h 71"/>
                  <a:gd name="T6" fmla="*/ 0 w 140"/>
                  <a:gd name="T7" fmla="*/ 0 h 71"/>
                  <a:gd name="T8" fmla="*/ 0 w 140"/>
                  <a:gd name="T9" fmla="*/ 1 h 71"/>
                  <a:gd name="T10" fmla="*/ 1 w 140"/>
                  <a:gd name="T11" fmla="*/ 1 h 71"/>
                  <a:gd name="T12" fmla="*/ 0 w 140"/>
                  <a:gd name="T13" fmla="*/ 1 h 71"/>
                  <a:gd name="T14" fmla="*/ 1 w 140"/>
                  <a:gd name="T15" fmla="*/ 1 h 71"/>
                  <a:gd name="T16" fmla="*/ 1 w 140"/>
                  <a:gd name="T17" fmla="*/ 1 h 71"/>
                  <a:gd name="T18" fmla="*/ 1 w 140"/>
                  <a:gd name="T19" fmla="*/ 0 h 71"/>
                  <a:gd name="T20" fmla="*/ 1 w 140"/>
                  <a:gd name="T21" fmla="*/ 1 h 71"/>
                  <a:gd name="T22" fmla="*/ 1 w 140"/>
                  <a:gd name="T23" fmla="*/ 0 h 71"/>
                  <a:gd name="T24" fmla="*/ 2 w 140"/>
                  <a:gd name="T25" fmla="*/ 0 h 71"/>
                  <a:gd name="T26" fmla="*/ 1 w 140"/>
                  <a:gd name="T27" fmla="*/ 0 h 71"/>
                  <a:gd name="T28" fmla="*/ 1 w 140"/>
                  <a:gd name="T29" fmla="*/ 0 h 71"/>
                  <a:gd name="T30" fmla="*/ 1 w 140"/>
                  <a:gd name="T31" fmla="*/ 0 h 71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w 140"/>
                  <a:gd name="T49" fmla="*/ 0 h 71"/>
                  <a:gd name="T50" fmla="*/ 140 w 140"/>
                  <a:gd name="T51" fmla="*/ 71 h 71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T48" t="T49" r="T50" b="T51"/>
                <a:pathLst>
                  <a:path w="140" h="71">
                    <a:moveTo>
                      <a:pt x="89" y="0"/>
                    </a:moveTo>
                    <a:lnTo>
                      <a:pt x="48" y="13"/>
                    </a:lnTo>
                    <a:lnTo>
                      <a:pt x="71" y="17"/>
                    </a:lnTo>
                    <a:lnTo>
                      <a:pt x="39" y="37"/>
                    </a:lnTo>
                    <a:lnTo>
                      <a:pt x="0" y="71"/>
                    </a:lnTo>
                    <a:lnTo>
                      <a:pt x="54" y="48"/>
                    </a:lnTo>
                    <a:lnTo>
                      <a:pt x="27" y="69"/>
                    </a:lnTo>
                    <a:lnTo>
                      <a:pt x="76" y="51"/>
                    </a:lnTo>
                    <a:lnTo>
                      <a:pt x="113" y="61"/>
                    </a:lnTo>
                    <a:lnTo>
                      <a:pt x="95" y="37"/>
                    </a:lnTo>
                    <a:lnTo>
                      <a:pt x="121" y="44"/>
                    </a:lnTo>
                    <a:lnTo>
                      <a:pt x="107" y="20"/>
                    </a:lnTo>
                    <a:lnTo>
                      <a:pt x="140" y="21"/>
                    </a:lnTo>
                    <a:lnTo>
                      <a:pt x="109" y="5"/>
                    </a:lnTo>
                    <a:lnTo>
                      <a:pt x="89" y="0"/>
                    </a:lnTo>
                    <a:close/>
                  </a:path>
                </a:pathLst>
              </a:custGeom>
              <a:solidFill>
                <a:srgbClr val="FFCC7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>
                  <a:latin typeface="Century Gothic" pitchFamily="34" charset="0"/>
                  <a:cs typeface="Arial" charset="0"/>
                </a:endParaRPr>
              </a:p>
            </p:txBody>
          </p:sp>
          <p:sp>
            <p:nvSpPr>
              <p:cNvPr id="2253" name="Freeform 183"/>
              <p:cNvSpPr>
                <a:spLocks/>
              </p:cNvSpPr>
              <p:nvPr/>
            </p:nvSpPr>
            <p:spPr bwMode="auto">
              <a:xfrm>
                <a:off x="2730" y="2477"/>
                <a:ext cx="9" cy="23"/>
              </a:xfrm>
              <a:custGeom>
                <a:avLst/>
                <a:gdLst>
                  <a:gd name="T0" fmla="*/ 0 w 28"/>
                  <a:gd name="T1" fmla="*/ 0 h 69"/>
                  <a:gd name="T2" fmla="*/ 0 w 28"/>
                  <a:gd name="T3" fmla="*/ 0 h 69"/>
                  <a:gd name="T4" fmla="*/ 0 w 28"/>
                  <a:gd name="T5" fmla="*/ 1 h 69"/>
                  <a:gd name="T6" fmla="*/ 0 w 28"/>
                  <a:gd name="T7" fmla="*/ 1 h 69"/>
                  <a:gd name="T8" fmla="*/ 0 w 28"/>
                  <a:gd name="T9" fmla="*/ 1 h 69"/>
                  <a:gd name="T10" fmla="*/ 0 w 28"/>
                  <a:gd name="T11" fmla="*/ 0 h 69"/>
                  <a:gd name="T12" fmla="*/ 0 w 28"/>
                  <a:gd name="T13" fmla="*/ 0 h 69"/>
                  <a:gd name="T14" fmla="*/ 0 w 28"/>
                  <a:gd name="T15" fmla="*/ 0 h 69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8"/>
                  <a:gd name="T25" fmla="*/ 0 h 69"/>
                  <a:gd name="T26" fmla="*/ 28 w 28"/>
                  <a:gd name="T27" fmla="*/ 69 h 69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8" h="69">
                    <a:moveTo>
                      <a:pt x="6" y="0"/>
                    </a:moveTo>
                    <a:lnTo>
                      <a:pt x="0" y="15"/>
                    </a:lnTo>
                    <a:lnTo>
                      <a:pt x="15" y="43"/>
                    </a:lnTo>
                    <a:lnTo>
                      <a:pt x="9" y="69"/>
                    </a:lnTo>
                    <a:lnTo>
                      <a:pt x="28" y="50"/>
                    </a:lnTo>
                    <a:lnTo>
                      <a:pt x="17" y="3"/>
                    </a:lnTo>
                    <a:lnTo>
                      <a:pt x="6" y="0"/>
                    </a:lnTo>
                    <a:close/>
                  </a:path>
                </a:pathLst>
              </a:custGeom>
              <a:solidFill>
                <a:srgbClr val="FFA64D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>
                  <a:latin typeface="Century Gothic" pitchFamily="34" charset="0"/>
                  <a:cs typeface="Arial" charset="0"/>
                </a:endParaRPr>
              </a:p>
            </p:txBody>
          </p:sp>
          <p:sp>
            <p:nvSpPr>
              <p:cNvPr id="2254" name="Freeform 184"/>
              <p:cNvSpPr>
                <a:spLocks/>
              </p:cNvSpPr>
              <p:nvPr/>
            </p:nvSpPr>
            <p:spPr bwMode="auto">
              <a:xfrm>
                <a:off x="2648" y="2539"/>
                <a:ext cx="7" cy="20"/>
              </a:xfrm>
              <a:custGeom>
                <a:avLst/>
                <a:gdLst>
                  <a:gd name="T0" fmla="*/ 0 w 22"/>
                  <a:gd name="T1" fmla="*/ 0 h 59"/>
                  <a:gd name="T2" fmla="*/ 0 w 22"/>
                  <a:gd name="T3" fmla="*/ 0 h 59"/>
                  <a:gd name="T4" fmla="*/ 0 w 22"/>
                  <a:gd name="T5" fmla="*/ 1 h 59"/>
                  <a:gd name="T6" fmla="*/ 0 w 22"/>
                  <a:gd name="T7" fmla="*/ 1 h 59"/>
                  <a:gd name="T8" fmla="*/ 0 w 22"/>
                  <a:gd name="T9" fmla="*/ 0 h 59"/>
                  <a:gd name="T10" fmla="*/ 0 w 22"/>
                  <a:gd name="T11" fmla="*/ 0 h 59"/>
                  <a:gd name="T12" fmla="*/ 0 w 22"/>
                  <a:gd name="T13" fmla="*/ 0 h 59"/>
                  <a:gd name="T14" fmla="*/ 0 w 22"/>
                  <a:gd name="T15" fmla="*/ 0 h 59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2"/>
                  <a:gd name="T25" fmla="*/ 0 h 59"/>
                  <a:gd name="T26" fmla="*/ 22 w 22"/>
                  <a:gd name="T27" fmla="*/ 59 h 59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2" h="59">
                    <a:moveTo>
                      <a:pt x="0" y="6"/>
                    </a:moveTo>
                    <a:lnTo>
                      <a:pt x="11" y="32"/>
                    </a:lnTo>
                    <a:lnTo>
                      <a:pt x="0" y="59"/>
                    </a:lnTo>
                    <a:lnTo>
                      <a:pt x="16" y="42"/>
                    </a:lnTo>
                    <a:lnTo>
                      <a:pt x="22" y="21"/>
                    </a:lnTo>
                    <a:lnTo>
                      <a:pt x="11" y="0"/>
                    </a:lnTo>
                    <a:lnTo>
                      <a:pt x="0" y="6"/>
                    </a:lnTo>
                    <a:close/>
                  </a:path>
                </a:pathLst>
              </a:custGeom>
              <a:solidFill>
                <a:srgbClr val="FFA64D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>
                  <a:latin typeface="Century Gothic" pitchFamily="34" charset="0"/>
                  <a:cs typeface="Arial" charset="0"/>
                </a:endParaRPr>
              </a:p>
            </p:txBody>
          </p:sp>
          <p:sp>
            <p:nvSpPr>
              <p:cNvPr id="2255" name="Freeform 185"/>
              <p:cNvSpPr>
                <a:spLocks/>
              </p:cNvSpPr>
              <p:nvPr/>
            </p:nvSpPr>
            <p:spPr bwMode="auto">
              <a:xfrm>
                <a:off x="2683" y="2601"/>
                <a:ext cx="22" cy="19"/>
              </a:xfrm>
              <a:custGeom>
                <a:avLst/>
                <a:gdLst>
                  <a:gd name="T0" fmla="*/ 0 w 66"/>
                  <a:gd name="T1" fmla="*/ 0 h 58"/>
                  <a:gd name="T2" fmla="*/ 0 w 66"/>
                  <a:gd name="T3" fmla="*/ 0 h 58"/>
                  <a:gd name="T4" fmla="*/ 1 w 66"/>
                  <a:gd name="T5" fmla="*/ 0 h 58"/>
                  <a:gd name="T6" fmla="*/ 1 w 66"/>
                  <a:gd name="T7" fmla="*/ 1 h 58"/>
                  <a:gd name="T8" fmla="*/ 1 w 66"/>
                  <a:gd name="T9" fmla="*/ 0 h 58"/>
                  <a:gd name="T10" fmla="*/ 1 w 66"/>
                  <a:gd name="T11" fmla="*/ 0 h 58"/>
                  <a:gd name="T12" fmla="*/ 0 w 66"/>
                  <a:gd name="T13" fmla="*/ 0 h 58"/>
                  <a:gd name="T14" fmla="*/ 0 w 66"/>
                  <a:gd name="T15" fmla="*/ 0 h 58"/>
                  <a:gd name="T16" fmla="*/ 0 w 66"/>
                  <a:gd name="T17" fmla="*/ 0 h 58"/>
                  <a:gd name="T18" fmla="*/ 0 w 66"/>
                  <a:gd name="T19" fmla="*/ 0 h 58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66"/>
                  <a:gd name="T31" fmla="*/ 0 h 58"/>
                  <a:gd name="T32" fmla="*/ 66 w 66"/>
                  <a:gd name="T33" fmla="*/ 58 h 58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66" h="58">
                    <a:moveTo>
                      <a:pt x="33" y="18"/>
                    </a:moveTo>
                    <a:lnTo>
                      <a:pt x="39" y="28"/>
                    </a:lnTo>
                    <a:lnTo>
                      <a:pt x="50" y="41"/>
                    </a:lnTo>
                    <a:lnTo>
                      <a:pt x="66" y="58"/>
                    </a:lnTo>
                    <a:lnTo>
                      <a:pt x="63" y="27"/>
                    </a:lnTo>
                    <a:lnTo>
                      <a:pt x="41" y="2"/>
                    </a:lnTo>
                    <a:lnTo>
                      <a:pt x="27" y="4"/>
                    </a:lnTo>
                    <a:lnTo>
                      <a:pt x="0" y="0"/>
                    </a:lnTo>
                    <a:lnTo>
                      <a:pt x="33" y="18"/>
                    </a:lnTo>
                    <a:close/>
                  </a:path>
                </a:pathLst>
              </a:custGeom>
              <a:solidFill>
                <a:srgbClr val="FFD6C9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>
                  <a:latin typeface="Century Gothic" pitchFamily="34" charset="0"/>
                  <a:cs typeface="Arial" charset="0"/>
                </a:endParaRPr>
              </a:p>
            </p:txBody>
          </p:sp>
          <p:sp>
            <p:nvSpPr>
              <p:cNvPr id="2256" name="Freeform 186"/>
              <p:cNvSpPr>
                <a:spLocks/>
              </p:cNvSpPr>
              <p:nvPr/>
            </p:nvSpPr>
            <p:spPr bwMode="auto">
              <a:xfrm>
                <a:off x="2701" y="2622"/>
                <a:ext cx="6" cy="17"/>
              </a:xfrm>
              <a:custGeom>
                <a:avLst/>
                <a:gdLst>
                  <a:gd name="T0" fmla="*/ 0 w 19"/>
                  <a:gd name="T1" fmla="*/ 0 h 51"/>
                  <a:gd name="T2" fmla="*/ 0 w 19"/>
                  <a:gd name="T3" fmla="*/ 0 h 51"/>
                  <a:gd name="T4" fmla="*/ 0 w 19"/>
                  <a:gd name="T5" fmla="*/ 1 h 51"/>
                  <a:gd name="T6" fmla="*/ 0 w 19"/>
                  <a:gd name="T7" fmla="*/ 1 h 51"/>
                  <a:gd name="T8" fmla="*/ 0 w 19"/>
                  <a:gd name="T9" fmla="*/ 0 h 51"/>
                  <a:gd name="T10" fmla="*/ 0 w 19"/>
                  <a:gd name="T11" fmla="*/ 0 h 51"/>
                  <a:gd name="T12" fmla="*/ 0 w 19"/>
                  <a:gd name="T13" fmla="*/ 0 h 51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9"/>
                  <a:gd name="T22" fmla="*/ 0 h 51"/>
                  <a:gd name="T23" fmla="*/ 19 w 19"/>
                  <a:gd name="T24" fmla="*/ 51 h 51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9" h="51">
                    <a:moveTo>
                      <a:pt x="2" y="23"/>
                    </a:moveTo>
                    <a:lnTo>
                      <a:pt x="0" y="39"/>
                    </a:lnTo>
                    <a:lnTo>
                      <a:pt x="9" y="51"/>
                    </a:lnTo>
                    <a:lnTo>
                      <a:pt x="19" y="43"/>
                    </a:lnTo>
                    <a:lnTo>
                      <a:pt x="2" y="0"/>
                    </a:lnTo>
                    <a:lnTo>
                      <a:pt x="2" y="23"/>
                    </a:lnTo>
                    <a:close/>
                  </a:path>
                </a:pathLst>
              </a:custGeom>
              <a:solidFill>
                <a:srgbClr val="FFD6C9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>
                  <a:latin typeface="Century Gothic" pitchFamily="34" charset="0"/>
                  <a:cs typeface="Arial" charset="0"/>
                </a:endParaRPr>
              </a:p>
            </p:txBody>
          </p:sp>
          <p:sp>
            <p:nvSpPr>
              <p:cNvPr id="2257" name="Freeform 187"/>
              <p:cNvSpPr>
                <a:spLocks/>
              </p:cNvSpPr>
              <p:nvPr/>
            </p:nvSpPr>
            <p:spPr bwMode="auto">
              <a:xfrm>
                <a:off x="2725" y="2550"/>
                <a:ext cx="27" cy="75"/>
              </a:xfrm>
              <a:custGeom>
                <a:avLst/>
                <a:gdLst>
                  <a:gd name="T0" fmla="*/ 0 w 81"/>
                  <a:gd name="T1" fmla="*/ 2 h 223"/>
                  <a:gd name="T2" fmla="*/ 0 w 81"/>
                  <a:gd name="T3" fmla="*/ 3 h 223"/>
                  <a:gd name="T4" fmla="*/ 0 w 81"/>
                  <a:gd name="T5" fmla="*/ 3 h 223"/>
                  <a:gd name="T6" fmla="*/ 1 w 81"/>
                  <a:gd name="T7" fmla="*/ 3 h 223"/>
                  <a:gd name="T8" fmla="*/ 1 w 81"/>
                  <a:gd name="T9" fmla="*/ 3 h 223"/>
                  <a:gd name="T10" fmla="*/ 1 w 81"/>
                  <a:gd name="T11" fmla="*/ 3 h 223"/>
                  <a:gd name="T12" fmla="*/ 1 w 81"/>
                  <a:gd name="T13" fmla="*/ 2 h 223"/>
                  <a:gd name="T14" fmla="*/ 1 w 81"/>
                  <a:gd name="T15" fmla="*/ 2 h 223"/>
                  <a:gd name="T16" fmla="*/ 1 w 81"/>
                  <a:gd name="T17" fmla="*/ 1 h 223"/>
                  <a:gd name="T18" fmla="*/ 1 w 81"/>
                  <a:gd name="T19" fmla="*/ 1 h 223"/>
                  <a:gd name="T20" fmla="*/ 0 w 81"/>
                  <a:gd name="T21" fmla="*/ 1 h 223"/>
                  <a:gd name="T22" fmla="*/ 0 w 81"/>
                  <a:gd name="T23" fmla="*/ 1 h 223"/>
                  <a:gd name="T24" fmla="*/ 0 w 81"/>
                  <a:gd name="T25" fmla="*/ 0 h 223"/>
                  <a:gd name="T26" fmla="*/ 0 w 81"/>
                  <a:gd name="T27" fmla="*/ 1 h 223"/>
                  <a:gd name="T28" fmla="*/ 1 w 81"/>
                  <a:gd name="T29" fmla="*/ 1 h 223"/>
                  <a:gd name="T30" fmla="*/ 0 w 81"/>
                  <a:gd name="T31" fmla="*/ 1 h 223"/>
                  <a:gd name="T32" fmla="*/ 0 w 81"/>
                  <a:gd name="T33" fmla="*/ 1 h 223"/>
                  <a:gd name="T34" fmla="*/ 0 w 81"/>
                  <a:gd name="T35" fmla="*/ 1 h 223"/>
                  <a:gd name="T36" fmla="*/ 0 w 81"/>
                  <a:gd name="T37" fmla="*/ 1 h 223"/>
                  <a:gd name="T38" fmla="*/ 1 w 81"/>
                  <a:gd name="T39" fmla="*/ 1 h 223"/>
                  <a:gd name="T40" fmla="*/ 1 w 81"/>
                  <a:gd name="T41" fmla="*/ 2 h 223"/>
                  <a:gd name="T42" fmla="*/ 1 w 81"/>
                  <a:gd name="T43" fmla="*/ 2 h 223"/>
                  <a:gd name="T44" fmla="*/ 0 w 81"/>
                  <a:gd name="T45" fmla="*/ 2 h 223"/>
                  <a:gd name="T46" fmla="*/ 0 w 81"/>
                  <a:gd name="T47" fmla="*/ 2 h 223"/>
                  <a:gd name="T48" fmla="*/ 0 w 81"/>
                  <a:gd name="T49" fmla="*/ 2 h 223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81"/>
                  <a:gd name="T76" fmla="*/ 0 h 223"/>
                  <a:gd name="T77" fmla="*/ 81 w 81"/>
                  <a:gd name="T78" fmla="*/ 223 h 223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81" h="223">
                    <a:moveTo>
                      <a:pt x="6" y="194"/>
                    </a:moveTo>
                    <a:lnTo>
                      <a:pt x="22" y="206"/>
                    </a:lnTo>
                    <a:lnTo>
                      <a:pt x="38" y="210"/>
                    </a:lnTo>
                    <a:lnTo>
                      <a:pt x="52" y="222"/>
                    </a:lnTo>
                    <a:lnTo>
                      <a:pt x="65" y="223"/>
                    </a:lnTo>
                    <a:lnTo>
                      <a:pt x="76" y="202"/>
                    </a:lnTo>
                    <a:lnTo>
                      <a:pt x="81" y="167"/>
                    </a:lnTo>
                    <a:lnTo>
                      <a:pt x="73" y="121"/>
                    </a:lnTo>
                    <a:lnTo>
                      <a:pt x="73" y="84"/>
                    </a:lnTo>
                    <a:lnTo>
                      <a:pt x="62" y="65"/>
                    </a:lnTo>
                    <a:lnTo>
                      <a:pt x="37" y="53"/>
                    </a:lnTo>
                    <a:lnTo>
                      <a:pt x="28" y="42"/>
                    </a:lnTo>
                    <a:lnTo>
                      <a:pt x="5" y="0"/>
                    </a:lnTo>
                    <a:lnTo>
                      <a:pt x="13" y="51"/>
                    </a:lnTo>
                    <a:lnTo>
                      <a:pt x="52" y="87"/>
                    </a:lnTo>
                    <a:lnTo>
                      <a:pt x="17" y="84"/>
                    </a:lnTo>
                    <a:lnTo>
                      <a:pt x="0" y="93"/>
                    </a:lnTo>
                    <a:lnTo>
                      <a:pt x="28" y="95"/>
                    </a:lnTo>
                    <a:lnTo>
                      <a:pt x="35" y="108"/>
                    </a:lnTo>
                    <a:lnTo>
                      <a:pt x="53" y="106"/>
                    </a:lnTo>
                    <a:lnTo>
                      <a:pt x="58" y="137"/>
                    </a:lnTo>
                    <a:lnTo>
                      <a:pt x="53" y="157"/>
                    </a:lnTo>
                    <a:lnTo>
                      <a:pt x="20" y="177"/>
                    </a:lnTo>
                    <a:lnTo>
                      <a:pt x="6" y="194"/>
                    </a:lnTo>
                    <a:close/>
                  </a:path>
                </a:pathLst>
              </a:custGeom>
              <a:solidFill>
                <a:srgbClr val="FFC4B8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>
                  <a:latin typeface="Century Gothic" pitchFamily="34" charset="0"/>
                  <a:cs typeface="Arial" charset="0"/>
                </a:endParaRPr>
              </a:p>
            </p:txBody>
          </p:sp>
          <p:sp>
            <p:nvSpPr>
              <p:cNvPr id="2258" name="Freeform 188"/>
              <p:cNvSpPr>
                <a:spLocks/>
              </p:cNvSpPr>
              <p:nvPr/>
            </p:nvSpPr>
            <p:spPr bwMode="auto">
              <a:xfrm>
                <a:off x="2688" y="2570"/>
                <a:ext cx="15" cy="18"/>
              </a:xfrm>
              <a:custGeom>
                <a:avLst/>
                <a:gdLst>
                  <a:gd name="T0" fmla="*/ 0 w 46"/>
                  <a:gd name="T1" fmla="*/ 1 h 54"/>
                  <a:gd name="T2" fmla="*/ 0 w 46"/>
                  <a:gd name="T3" fmla="*/ 0 h 54"/>
                  <a:gd name="T4" fmla="*/ 0 w 46"/>
                  <a:gd name="T5" fmla="*/ 0 h 54"/>
                  <a:gd name="T6" fmla="*/ 0 w 46"/>
                  <a:gd name="T7" fmla="*/ 0 h 54"/>
                  <a:gd name="T8" fmla="*/ 1 w 46"/>
                  <a:gd name="T9" fmla="*/ 0 h 54"/>
                  <a:gd name="T10" fmla="*/ 0 w 46"/>
                  <a:gd name="T11" fmla="*/ 0 h 54"/>
                  <a:gd name="T12" fmla="*/ 0 w 46"/>
                  <a:gd name="T13" fmla="*/ 1 h 54"/>
                  <a:gd name="T14" fmla="*/ 0 w 46"/>
                  <a:gd name="T15" fmla="*/ 1 h 54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46"/>
                  <a:gd name="T25" fmla="*/ 0 h 54"/>
                  <a:gd name="T26" fmla="*/ 46 w 46"/>
                  <a:gd name="T27" fmla="*/ 54 h 54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46" h="54">
                    <a:moveTo>
                      <a:pt x="20" y="54"/>
                    </a:moveTo>
                    <a:lnTo>
                      <a:pt x="0" y="16"/>
                    </a:lnTo>
                    <a:lnTo>
                      <a:pt x="28" y="25"/>
                    </a:lnTo>
                    <a:lnTo>
                      <a:pt x="20" y="0"/>
                    </a:lnTo>
                    <a:lnTo>
                      <a:pt x="46" y="15"/>
                    </a:lnTo>
                    <a:lnTo>
                      <a:pt x="41" y="40"/>
                    </a:lnTo>
                    <a:lnTo>
                      <a:pt x="20" y="54"/>
                    </a:lnTo>
                    <a:close/>
                  </a:path>
                </a:pathLst>
              </a:custGeom>
              <a:solidFill>
                <a:srgbClr val="FFC4B8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>
                  <a:latin typeface="Century Gothic" pitchFamily="34" charset="0"/>
                  <a:cs typeface="Arial" charset="0"/>
                </a:endParaRPr>
              </a:p>
            </p:txBody>
          </p:sp>
          <p:sp>
            <p:nvSpPr>
              <p:cNvPr id="2259" name="Freeform 189"/>
              <p:cNvSpPr>
                <a:spLocks/>
              </p:cNvSpPr>
              <p:nvPr/>
            </p:nvSpPr>
            <p:spPr bwMode="auto">
              <a:xfrm>
                <a:off x="2714" y="2629"/>
                <a:ext cx="19" cy="14"/>
              </a:xfrm>
              <a:custGeom>
                <a:avLst/>
                <a:gdLst>
                  <a:gd name="T0" fmla="*/ 0 w 55"/>
                  <a:gd name="T1" fmla="*/ 0 h 43"/>
                  <a:gd name="T2" fmla="*/ 0 w 55"/>
                  <a:gd name="T3" fmla="*/ 0 h 43"/>
                  <a:gd name="T4" fmla="*/ 0 w 55"/>
                  <a:gd name="T5" fmla="*/ 0 h 43"/>
                  <a:gd name="T6" fmla="*/ 0 w 55"/>
                  <a:gd name="T7" fmla="*/ 1 h 43"/>
                  <a:gd name="T8" fmla="*/ 0 w 55"/>
                  <a:gd name="T9" fmla="*/ 0 h 43"/>
                  <a:gd name="T10" fmla="*/ 0 w 55"/>
                  <a:gd name="T11" fmla="*/ 0 h 43"/>
                  <a:gd name="T12" fmla="*/ 1 w 55"/>
                  <a:gd name="T13" fmla="*/ 0 h 43"/>
                  <a:gd name="T14" fmla="*/ 0 w 55"/>
                  <a:gd name="T15" fmla="*/ 0 h 43"/>
                  <a:gd name="T16" fmla="*/ 0 w 55"/>
                  <a:gd name="T17" fmla="*/ 0 h 43"/>
                  <a:gd name="T18" fmla="*/ 0 w 55"/>
                  <a:gd name="T19" fmla="*/ 0 h 43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55"/>
                  <a:gd name="T31" fmla="*/ 0 h 43"/>
                  <a:gd name="T32" fmla="*/ 55 w 55"/>
                  <a:gd name="T33" fmla="*/ 43 h 43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55" h="43">
                    <a:moveTo>
                      <a:pt x="23" y="10"/>
                    </a:moveTo>
                    <a:lnTo>
                      <a:pt x="13" y="23"/>
                    </a:lnTo>
                    <a:lnTo>
                      <a:pt x="0" y="34"/>
                    </a:lnTo>
                    <a:lnTo>
                      <a:pt x="11" y="43"/>
                    </a:lnTo>
                    <a:lnTo>
                      <a:pt x="35" y="38"/>
                    </a:lnTo>
                    <a:lnTo>
                      <a:pt x="35" y="23"/>
                    </a:lnTo>
                    <a:lnTo>
                      <a:pt x="55" y="19"/>
                    </a:lnTo>
                    <a:lnTo>
                      <a:pt x="19" y="0"/>
                    </a:lnTo>
                    <a:lnTo>
                      <a:pt x="23" y="10"/>
                    </a:lnTo>
                    <a:close/>
                  </a:path>
                </a:pathLst>
              </a:custGeom>
              <a:solidFill>
                <a:srgbClr val="FFC4B8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>
                  <a:latin typeface="Century Gothic" pitchFamily="34" charset="0"/>
                  <a:cs typeface="Arial" charset="0"/>
                </a:endParaRPr>
              </a:p>
            </p:txBody>
          </p:sp>
          <p:sp>
            <p:nvSpPr>
              <p:cNvPr id="2260" name="Freeform 190"/>
              <p:cNvSpPr>
                <a:spLocks/>
              </p:cNvSpPr>
              <p:nvPr/>
            </p:nvSpPr>
            <p:spPr bwMode="auto">
              <a:xfrm>
                <a:off x="2728" y="2644"/>
                <a:ext cx="19" cy="22"/>
              </a:xfrm>
              <a:custGeom>
                <a:avLst/>
                <a:gdLst>
                  <a:gd name="T0" fmla="*/ 0 w 56"/>
                  <a:gd name="T1" fmla="*/ 0 h 64"/>
                  <a:gd name="T2" fmla="*/ 0 w 56"/>
                  <a:gd name="T3" fmla="*/ 0 h 64"/>
                  <a:gd name="T4" fmla="*/ 0 w 56"/>
                  <a:gd name="T5" fmla="*/ 0 h 64"/>
                  <a:gd name="T6" fmla="*/ 0 w 56"/>
                  <a:gd name="T7" fmla="*/ 0 h 64"/>
                  <a:gd name="T8" fmla="*/ 0 w 56"/>
                  <a:gd name="T9" fmla="*/ 0 h 64"/>
                  <a:gd name="T10" fmla="*/ 0 w 56"/>
                  <a:gd name="T11" fmla="*/ 1 h 64"/>
                  <a:gd name="T12" fmla="*/ 0 w 56"/>
                  <a:gd name="T13" fmla="*/ 1 h 64"/>
                  <a:gd name="T14" fmla="*/ 0 w 56"/>
                  <a:gd name="T15" fmla="*/ 1 h 64"/>
                  <a:gd name="T16" fmla="*/ 0 w 56"/>
                  <a:gd name="T17" fmla="*/ 1 h 64"/>
                  <a:gd name="T18" fmla="*/ 0 w 56"/>
                  <a:gd name="T19" fmla="*/ 1 h 64"/>
                  <a:gd name="T20" fmla="*/ 1 w 56"/>
                  <a:gd name="T21" fmla="*/ 0 h 64"/>
                  <a:gd name="T22" fmla="*/ 1 w 56"/>
                  <a:gd name="T23" fmla="*/ 0 h 64"/>
                  <a:gd name="T24" fmla="*/ 0 w 56"/>
                  <a:gd name="T25" fmla="*/ 0 h 64"/>
                  <a:gd name="T26" fmla="*/ 0 w 56"/>
                  <a:gd name="T27" fmla="*/ 0 h 64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56"/>
                  <a:gd name="T43" fmla="*/ 0 h 64"/>
                  <a:gd name="T44" fmla="*/ 56 w 56"/>
                  <a:gd name="T45" fmla="*/ 64 h 64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56" h="64">
                    <a:moveTo>
                      <a:pt x="34" y="0"/>
                    </a:moveTo>
                    <a:lnTo>
                      <a:pt x="21" y="11"/>
                    </a:lnTo>
                    <a:lnTo>
                      <a:pt x="10" y="31"/>
                    </a:lnTo>
                    <a:lnTo>
                      <a:pt x="38" y="18"/>
                    </a:lnTo>
                    <a:lnTo>
                      <a:pt x="29" y="34"/>
                    </a:lnTo>
                    <a:lnTo>
                      <a:pt x="8" y="42"/>
                    </a:lnTo>
                    <a:lnTo>
                      <a:pt x="0" y="57"/>
                    </a:lnTo>
                    <a:lnTo>
                      <a:pt x="8" y="64"/>
                    </a:lnTo>
                    <a:lnTo>
                      <a:pt x="19" y="64"/>
                    </a:lnTo>
                    <a:lnTo>
                      <a:pt x="38" y="45"/>
                    </a:lnTo>
                    <a:lnTo>
                      <a:pt x="51" y="28"/>
                    </a:lnTo>
                    <a:lnTo>
                      <a:pt x="56" y="9"/>
                    </a:lnTo>
                    <a:lnTo>
                      <a:pt x="34" y="0"/>
                    </a:lnTo>
                    <a:close/>
                  </a:path>
                </a:pathLst>
              </a:custGeom>
              <a:solidFill>
                <a:srgbClr val="FFC4B8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>
                  <a:latin typeface="Century Gothic" pitchFamily="34" charset="0"/>
                  <a:cs typeface="Arial" charset="0"/>
                </a:endParaRPr>
              </a:p>
            </p:txBody>
          </p:sp>
          <p:sp>
            <p:nvSpPr>
              <p:cNvPr id="2261" name="Freeform 191"/>
              <p:cNvSpPr>
                <a:spLocks/>
              </p:cNvSpPr>
              <p:nvPr/>
            </p:nvSpPr>
            <p:spPr bwMode="auto">
              <a:xfrm>
                <a:off x="2680" y="2630"/>
                <a:ext cx="11" cy="24"/>
              </a:xfrm>
              <a:custGeom>
                <a:avLst/>
                <a:gdLst>
                  <a:gd name="T0" fmla="*/ 0 w 33"/>
                  <a:gd name="T1" fmla="*/ 0 h 73"/>
                  <a:gd name="T2" fmla="*/ 0 w 33"/>
                  <a:gd name="T3" fmla="*/ 0 h 73"/>
                  <a:gd name="T4" fmla="*/ 0 w 33"/>
                  <a:gd name="T5" fmla="*/ 1 h 73"/>
                  <a:gd name="T6" fmla="*/ 0 w 33"/>
                  <a:gd name="T7" fmla="*/ 1 h 73"/>
                  <a:gd name="T8" fmla="*/ 0 w 33"/>
                  <a:gd name="T9" fmla="*/ 1 h 73"/>
                  <a:gd name="T10" fmla="*/ 0 w 33"/>
                  <a:gd name="T11" fmla="*/ 0 h 73"/>
                  <a:gd name="T12" fmla="*/ 0 w 33"/>
                  <a:gd name="T13" fmla="*/ 0 h 73"/>
                  <a:gd name="T14" fmla="*/ 0 w 33"/>
                  <a:gd name="T15" fmla="*/ 0 h 73"/>
                  <a:gd name="T16" fmla="*/ 0 w 33"/>
                  <a:gd name="T17" fmla="*/ 0 h 73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33"/>
                  <a:gd name="T28" fmla="*/ 0 h 73"/>
                  <a:gd name="T29" fmla="*/ 33 w 33"/>
                  <a:gd name="T30" fmla="*/ 73 h 73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33" h="73">
                    <a:moveTo>
                      <a:pt x="6" y="0"/>
                    </a:moveTo>
                    <a:lnTo>
                      <a:pt x="0" y="34"/>
                    </a:lnTo>
                    <a:lnTo>
                      <a:pt x="2" y="48"/>
                    </a:lnTo>
                    <a:lnTo>
                      <a:pt x="18" y="63"/>
                    </a:lnTo>
                    <a:lnTo>
                      <a:pt x="33" y="73"/>
                    </a:lnTo>
                    <a:lnTo>
                      <a:pt x="21" y="39"/>
                    </a:lnTo>
                    <a:lnTo>
                      <a:pt x="18" y="24"/>
                    </a:lnTo>
                    <a:lnTo>
                      <a:pt x="6" y="0"/>
                    </a:lnTo>
                    <a:close/>
                  </a:path>
                </a:pathLst>
              </a:custGeom>
              <a:solidFill>
                <a:srgbClr val="FFB5A8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>
                  <a:latin typeface="Century Gothic" pitchFamily="34" charset="0"/>
                  <a:cs typeface="Arial" charset="0"/>
                </a:endParaRPr>
              </a:p>
            </p:txBody>
          </p:sp>
          <p:sp>
            <p:nvSpPr>
              <p:cNvPr id="2262" name="Freeform 192"/>
              <p:cNvSpPr>
                <a:spLocks/>
              </p:cNvSpPr>
              <p:nvPr/>
            </p:nvSpPr>
            <p:spPr bwMode="auto">
              <a:xfrm>
                <a:off x="2708" y="2642"/>
                <a:ext cx="5" cy="8"/>
              </a:xfrm>
              <a:custGeom>
                <a:avLst/>
                <a:gdLst>
                  <a:gd name="T0" fmla="*/ 0 w 15"/>
                  <a:gd name="T1" fmla="*/ 0 h 24"/>
                  <a:gd name="T2" fmla="*/ 0 w 15"/>
                  <a:gd name="T3" fmla="*/ 0 h 24"/>
                  <a:gd name="T4" fmla="*/ 0 w 15"/>
                  <a:gd name="T5" fmla="*/ 0 h 24"/>
                  <a:gd name="T6" fmla="*/ 0 w 15"/>
                  <a:gd name="T7" fmla="*/ 0 h 24"/>
                  <a:gd name="T8" fmla="*/ 0 w 15"/>
                  <a:gd name="T9" fmla="*/ 0 h 24"/>
                  <a:gd name="T10" fmla="*/ 0 w 15"/>
                  <a:gd name="T11" fmla="*/ 0 h 24"/>
                  <a:gd name="T12" fmla="*/ 0 w 15"/>
                  <a:gd name="T13" fmla="*/ 0 h 24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5"/>
                  <a:gd name="T22" fmla="*/ 0 h 24"/>
                  <a:gd name="T23" fmla="*/ 15 w 15"/>
                  <a:gd name="T24" fmla="*/ 24 h 24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5" h="24">
                    <a:moveTo>
                      <a:pt x="2" y="11"/>
                    </a:moveTo>
                    <a:lnTo>
                      <a:pt x="2" y="24"/>
                    </a:lnTo>
                    <a:lnTo>
                      <a:pt x="12" y="24"/>
                    </a:lnTo>
                    <a:lnTo>
                      <a:pt x="15" y="16"/>
                    </a:lnTo>
                    <a:lnTo>
                      <a:pt x="0" y="0"/>
                    </a:lnTo>
                    <a:lnTo>
                      <a:pt x="2" y="11"/>
                    </a:lnTo>
                    <a:close/>
                  </a:path>
                </a:pathLst>
              </a:custGeom>
              <a:solidFill>
                <a:srgbClr val="F59E9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>
                  <a:latin typeface="Century Gothic" pitchFamily="34" charset="0"/>
                  <a:cs typeface="Arial" charset="0"/>
                </a:endParaRPr>
              </a:p>
            </p:txBody>
          </p:sp>
          <p:sp>
            <p:nvSpPr>
              <p:cNvPr id="2263" name="Freeform 193"/>
              <p:cNvSpPr>
                <a:spLocks/>
              </p:cNvSpPr>
              <p:nvPr/>
            </p:nvSpPr>
            <p:spPr bwMode="auto">
              <a:xfrm>
                <a:off x="2736" y="2600"/>
                <a:ext cx="12" cy="19"/>
              </a:xfrm>
              <a:custGeom>
                <a:avLst/>
                <a:gdLst>
                  <a:gd name="T0" fmla="*/ 0 w 37"/>
                  <a:gd name="T1" fmla="*/ 0 h 57"/>
                  <a:gd name="T2" fmla="*/ 0 w 37"/>
                  <a:gd name="T3" fmla="*/ 0 h 57"/>
                  <a:gd name="T4" fmla="*/ 0 w 37"/>
                  <a:gd name="T5" fmla="*/ 0 h 57"/>
                  <a:gd name="T6" fmla="*/ 0 w 37"/>
                  <a:gd name="T7" fmla="*/ 0 h 57"/>
                  <a:gd name="T8" fmla="*/ 0 w 37"/>
                  <a:gd name="T9" fmla="*/ 1 h 57"/>
                  <a:gd name="T10" fmla="*/ 0 w 37"/>
                  <a:gd name="T11" fmla="*/ 1 h 57"/>
                  <a:gd name="T12" fmla="*/ 0 w 37"/>
                  <a:gd name="T13" fmla="*/ 1 h 57"/>
                  <a:gd name="T14" fmla="*/ 0 w 37"/>
                  <a:gd name="T15" fmla="*/ 0 h 57"/>
                  <a:gd name="T16" fmla="*/ 0 w 37"/>
                  <a:gd name="T17" fmla="*/ 0 h 57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37"/>
                  <a:gd name="T28" fmla="*/ 0 h 57"/>
                  <a:gd name="T29" fmla="*/ 37 w 37"/>
                  <a:gd name="T30" fmla="*/ 57 h 57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37" h="57">
                    <a:moveTo>
                      <a:pt x="0" y="36"/>
                    </a:moveTo>
                    <a:lnTo>
                      <a:pt x="22" y="20"/>
                    </a:lnTo>
                    <a:lnTo>
                      <a:pt x="34" y="0"/>
                    </a:lnTo>
                    <a:lnTo>
                      <a:pt x="37" y="28"/>
                    </a:lnTo>
                    <a:lnTo>
                      <a:pt x="33" y="50"/>
                    </a:lnTo>
                    <a:lnTo>
                      <a:pt x="21" y="57"/>
                    </a:lnTo>
                    <a:lnTo>
                      <a:pt x="0" y="52"/>
                    </a:lnTo>
                    <a:lnTo>
                      <a:pt x="0" y="36"/>
                    </a:lnTo>
                    <a:close/>
                  </a:path>
                </a:pathLst>
              </a:custGeom>
              <a:solidFill>
                <a:srgbClr val="FFD6C9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>
                  <a:latin typeface="Century Gothic" pitchFamily="34" charset="0"/>
                  <a:cs typeface="Arial" charset="0"/>
                </a:endParaRPr>
              </a:p>
            </p:txBody>
          </p:sp>
          <p:sp>
            <p:nvSpPr>
              <p:cNvPr id="2264" name="Freeform 194"/>
              <p:cNvSpPr>
                <a:spLocks/>
              </p:cNvSpPr>
              <p:nvPr/>
            </p:nvSpPr>
            <p:spPr bwMode="auto">
              <a:xfrm>
                <a:off x="2730" y="2659"/>
                <a:ext cx="7" cy="5"/>
              </a:xfrm>
              <a:custGeom>
                <a:avLst/>
                <a:gdLst>
                  <a:gd name="T0" fmla="*/ 0 w 20"/>
                  <a:gd name="T1" fmla="*/ 0 h 15"/>
                  <a:gd name="T2" fmla="*/ 0 w 20"/>
                  <a:gd name="T3" fmla="*/ 0 h 15"/>
                  <a:gd name="T4" fmla="*/ 0 w 20"/>
                  <a:gd name="T5" fmla="*/ 0 h 15"/>
                  <a:gd name="T6" fmla="*/ 0 w 20"/>
                  <a:gd name="T7" fmla="*/ 0 h 15"/>
                  <a:gd name="T8" fmla="*/ 0 w 20"/>
                  <a:gd name="T9" fmla="*/ 0 h 15"/>
                  <a:gd name="T10" fmla="*/ 0 w 20"/>
                  <a:gd name="T11" fmla="*/ 0 h 15"/>
                  <a:gd name="T12" fmla="*/ 0 w 20"/>
                  <a:gd name="T13" fmla="*/ 0 h 15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0"/>
                  <a:gd name="T22" fmla="*/ 0 h 15"/>
                  <a:gd name="T23" fmla="*/ 20 w 20"/>
                  <a:gd name="T24" fmla="*/ 15 h 15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0" h="15">
                    <a:moveTo>
                      <a:pt x="20" y="0"/>
                    </a:moveTo>
                    <a:lnTo>
                      <a:pt x="17" y="13"/>
                    </a:lnTo>
                    <a:lnTo>
                      <a:pt x="9" y="15"/>
                    </a:lnTo>
                    <a:lnTo>
                      <a:pt x="0" y="11"/>
                    </a:lnTo>
                    <a:lnTo>
                      <a:pt x="6" y="1"/>
                    </a:lnTo>
                    <a:lnTo>
                      <a:pt x="20" y="0"/>
                    </a:lnTo>
                    <a:close/>
                  </a:path>
                </a:pathLst>
              </a:custGeom>
              <a:solidFill>
                <a:srgbClr val="FFD6C9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>
                  <a:latin typeface="Century Gothic" pitchFamily="34" charset="0"/>
                  <a:cs typeface="Arial" charset="0"/>
                </a:endParaRPr>
              </a:p>
            </p:txBody>
          </p:sp>
          <p:sp>
            <p:nvSpPr>
              <p:cNvPr id="2265" name="Freeform 195"/>
              <p:cNvSpPr>
                <a:spLocks/>
              </p:cNvSpPr>
              <p:nvPr/>
            </p:nvSpPr>
            <p:spPr bwMode="auto">
              <a:xfrm>
                <a:off x="2729" y="2559"/>
                <a:ext cx="14" cy="20"/>
              </a:xfrm>
              <a:custGeom>
                <a:avLst/>
                <a:gdLst>
                  <a:gd name="T0" fmla="*/ 0 w 43"/>
                  <a:gd name="T1" fmla="*/ 0 h 59"/>
                  <a:gd name="T2" fmla="*/ 1 w 43"/>
                  <a:gd name="T3" fmla="*/ 1 h 59"/>
                  <a:gd name="T4" fmla="*/ 0 w 43"/>
                  <a:gd name="T5" fmla="*/ 0 h 59"/>
                  <a:gd name="T6" fmla="*/ 0 w 43"/>
                  <a:gd name="T7" fmla="*/ 0 h 59"/>
                  <a:gd name="T8" fmla="*/ 0 w 43"/>
                  <a:gd name="T9" fmla="*/ 0 h 5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3"/>
                  <a:gd name="T16" fmla="*/ 0 h 59"/>
                  <a:gd name="T17" fmla="*/ 43 w 43"/>
                  <a:gd name="T18" fmla="*/ 59 h 5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3" h="59">
                    <a:moveTo>
                      <a:pt x="9" y="26"/>
                    </a:moveTo>
                    <a:lnTo>
                      <a:pt x="43" y="59"/>
                    </a:lnTo>
                    <a:lnTo>
                      <a:pt x="0" y="0"/>
                    </a:lnTo>
                    <a:lnTo>
                      <a:pt x="9" y="26"/>
                    </a:lnTo>
                    <a:close/>
                  </a:path>
                </a:pathLst>
              </a:custGeom>
              <a:solidFill>
                <a:srgbClr val="FFD6C9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>
                  <a:latin typeface="Century Gothic" pitchFamily="34" charset="0"/>
                  <a:cs typeface="Arial" charset="0"/>
                </a:endParaRPr>
              </a:p>
            </p:txBody>
          </p:sp>
          <p:sp>
            <p:nvSpPr>
              <p:cNvPr id="2266" name="Freeform 196"/>
              <p:cNvSpPr>
                <a:spLocks/>
              </p:cNvSpPr>
              <p:nvPr/>
            </p:nvSpPr>
            <p:spPr bwMode="auto">
              <a:xfrm>
                <a:off x="2712" y="2621"/>
                <a:ext cx="4" cy="10"/>
              </a:xfrm>
              <a:custGeom>
                <a:avLst/>
                <a:gdLst>
                  <a:gd name="T0" fmla="*/ 0 w 13"/>
                  <a:gd name="T1" fmla="*/ 0 h 28"/>
                  <a:gd name="T2" fmla="*/ 0 w 13"/>
                  <a:gd name="T3" fmla="*/ 0 h 28"/>
                  <a:gd name="T4" fmla="*/ 0 w 13"/>
                  <a:gd name="T5" fmla="*/ 0 h 28"/>
                  <a:gd name="T6" fmla="*/ 0 w 13"/>
                  <a:gd name="T7" fmla="*/ 0 h 28"/>
                  <a:gd name="T8" fmla="*/ 0 w 13"/>
                  <a:gd name="T9" fmla="*/ 0 h 2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3"/>
                  <a:gd name="T16" fmla="*/ 0 h 28"/>
                  <a:gd name="T17" fmla="*/ 13 w 13"/>
                  <a:gd name="T18" fmla="*/ 28 h 2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3" h="28">
                    <a:moveTo>
                      <a:pt x="0" y="28"/>
                    </a:moveTo>
                    <a:lnTo>
                      <a:pt x="13" y="17"/>
                    </a:lnTo>
                    <a:lnTo>
                      <a:pt x="3" y="0"/>
                    </a:lnTo>
                    <a:lnTo>
                      <a:pt x="0" y="28"/>
                    </a:lnTo>
                    <a:close/>
                  </a:path>
                </a:pathLst>
              </a:custGeom>
              <a:solidFill>
                <a:srgbClr val="E08477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>
                  <a:latin typeface="Century Gothic" pitchFamily="34" charset="0"/>
                  <a:cs typeface="Arial" charset="0"/>
                </a:endParaRPr>
              </a:p>
            </p:txBody>
          </p:sp>
          <p:sp>
            <p:nvSpPr>
              <p:cNvPr id="2267" name="Freeform 197"/>
              <p:cNvSpPr>
                <a:spLocks/>
              </p:cNvSpPr>
              <p:nvPr/>
            </p:nvSpPr>
            <p:spPr bwMode="auto">
              <a:xfrm>
                <a:off x="2741" y="2648"/>
                <a:ext cx="21" cy="53"/>
              </a:xfrm>
              <a:custGeom>
                <a:avLst/>
                <a:gdLst>
                  <a:gd name="T0" fmla="*/ 1 w 65"/>
                  <a:gd name="T1" fmla="*/ 0 h 159"/>
                  <a:gd name="T2" fmla="*/ 1 w 65"/>
                  <a:gd name="T3" fmla="*/ 1 h 159"/>
                  <a:gd name="T4" fmla="*/ 1 w 65"/>
                  <a:gd name="T5" fmla="*/ 1 h 159"/>
                  <a:gd name="T6" fmla="*/ 0 w 65"/>
                  <a:gd name="T7" fmla="*/ 2 h 159"/>
                  <a:gd name="T8" fmla="*/ 0 w 65"/>
                  <a:gd name="T9" fmla="*/ 2 h 159"/>
                  <a:gd name="T10" fmla="*/ 0 w 65"/>
                  <a:gd name="T11" fmla="*/ 2 h 159"/>
                  <a:gd name="T12" fmla="*/ 0 w 65"/>
                  <a:gd name="T13" fmla="*/ 2 h 159"/>
                  <a:gd name="T14" fmla="*/ 0 w 65"/>
                  <a:gd name="T15" fmla="*/ 1 h 159"/>
                  <a:gd name="T16" fmla="*/ 0 w 65"/>
                  <a:gd name="T17" fmla="*/ 1 h 159"/>
                  <a:gd name="T18" fmla="*/ 0 w 65"/>
                  <a:gd name="T19" fmla="*/ 1 h 159"/>
                  <a:gd name="T20" fmla="*/ 1 w 65"/>
                  <a:gd name="T21" fmla="*/ 0 h 159"/>
                  <a:gd name="T22" fmla="*/ 1 w 65"/>
                  <a:gd name="T23" fmla="*/ 0 h 159"/>
                  <a:gd name="T24" fmla="*/ 1 w 65"/>
                  <a:gd name="T25" fmla="*/ 0 h 159"/>
                  <a:gd name="T26" fmla="*/ 1 w 65"/>
                  <a:gd name="T27" fmla="*/ 0 h 159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65"/>
                  <a:gd name="T43" fmla="*/ 0 h 159"/>
                  <a:gd name="T44" fmla="*/ 65 w 65"/>
                  <a:gd name="T45" fmla="*/ 159 h 159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65" h="159">
                    <a:moveTo>
                      <a:pt x="65" y="39"/>
                    </a:moveTo>
                    <a:lnTo>
                      <a:pt x="64" y="76"/>
                    </a:lnTo>
                    <a:lnTo>
                      <a:pt x="52" y="101"/>
                    </a:lnTo>
                    <a:lnTo>
                      <a:pt x="41" y="123"/>
                    </a:lnTo>
                    <a:lnTo>
                      <a:pt x="26" y="138"/>
                    </a:lnTo>
                    <a:lnTo>
                      <a:pt x="0" y="159"/>
                    </a:lnTo>
                    <a:lnTo>
                      <a:pt x="10" y="126"/>
                    </a:lnTo>
                    <a:lnTo>
                      <a:pt x="16" y="106"/>
                    </a:lnTo>
                    <a:lnTo>
                      <a:pt x="26" y="83"/>
                    </a:lnTo>
                    <a:lnTo>
                      <a:pt x="40" y="53"/>
                    </a:lnTo>
                    <a:lnTo>
                      <a:pt x="54" y="20"/>
                    </a:lnTo>
                    <a:lnTo>
                      <a:pt x="64" y="0"/>
                    </a:lnTo>
                    <a:lnTo>
                      <a:pt x="65" y="39"/>
                    </a:lnTo>
                    <a:close/>
                  </a:path>
                </a:pathLst>
              </a:custGeom>
              <a:solidFill>
                <a:srgbClr val="FFC4B8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>
                  <a:latin typeface="Century Gothic" pitchFamily="34" charset="0"/>
                  <a:cs typeface="Arial" charset="0"/>
                </a:endParaRPr>
              </a:p>
            </p:txBody>
          </p:sp>
          <p:sp>
            <p:nvSpPr>
              <p:cNvPr id="2268" name="Freeform 198"/>
              <p:cNvSpPr>
                <a:spLocks/>
              </p:cNvSpPr>
              <p:nvPr/>
            </p:nvSpPr>
            <p:spPr bwMode="auto">
              <a:xfrm>
                <a:off x="2707" y="2683"/>
                <a:ext cx="22" cy="24"/>
              </a:xfrm>
              <a:custGeom>
                <a:avLst/>
                <a:gdLst>
                  <a:gd name="T0" fmla="*/ 1 w 66"/>
                  <a:gd name="T1" fmla="*/ 0 h 73"/>
                  <a:gd name="T2" fmla="*/ 1 w 66"/>
                  <a:gd name="T3" fmla="*/ 1 h 73"/>
                  <a:gd name="T4" fmla="*/ 0 w 66"/>
                  <a:gd name="T5" fmla="*/ 1 h 73"/>
                  <a:gd name="T6" fmla="*/ 0 w 66"/>
                  <a:gd name="T7" fmla="*/ 1 h 73"/>
                  <a:gd name="T8" fmla="*/ 0 w 66"/>
                  <a:gd name="T9" fmla="*/ 1 h 73"/>
                  <a:gd name="T10" fmla="*/ 0 w 66"/>
                  <a:gd name="T11" fmla="*/ 0 h 73"/>
                  <a:gd name="T12" fmla="*/ 1 w 66"/>
                  <a:gd name="T13" fmla="*/ 0 h 73"/>
                  <a:gd name="T14" fmla="*/ 1 w 66"/>
                  <a:gd name="T15" fmla="*/ 0 h 73"/>
                  <a:gd name="T16" fmla="*/ 1 w 66"/>
                  <a:gd name="T17" fmla="*/ 0 h 73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66"/>
                  <a:gd name="T28" fmla="*/ 0 h 73"/>
                  <a:gd name="T29" fmla="*/ 66 w 66"/>
                  <a:gd name="T30" fmla="*/ 73 h 73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66" h="73">
                    <a:moveTo>
                      <a:pt x="56" y="18"/>
                    </a:moveTo>
                    <a:lnTo>
                      <a:pt x="42" y="50"/>
                    </a:lnTo>
                    <a:lnTo>
                      <a:pt x="15" y="73"/>
                    </a:lnTo>
                    <a:lnTo>
                      <a:pt x="0" y="70"/>
                    </a:lnTo>
                    <a:lnTo>
                      <a:pt x="30" y="46"/>
                    </a:lnTo>
                    <a:lnTo>
                      <a:pt x="36" y="11"/>
                    </a:lnTo>
                    <a:lnTo>
                      <a:pt x="66" y="0"/>
                    </a:lnTo>
                    <a:lnTo>
                      <a:pt x="56" y="18"/>
                    </a:lnTo>
                    <a:close/>
                  </a:path>
                </a:pathLst>
              </a:custGeom>
              <a:solidFill>
                <a:srgbClr val="FFC4B8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>
                  <a:latin typeface="Century Gothic" pitchFamily="34" charset="0"/>
                  <a:cs typeface="Arial" charset="0"/>
                </a:endParaRPr>
              </a:p>
            </p:txBody>
          </p:sp>
          <p:sp>
            <p:nvSpPr>
              <p:cNvPr id="2269" name="Freeform 199"/>
              <p:cNvSpPr>
                <a:spLocks/>
              </p:cNvSpPr>
              <p:nvPr/>
            </p:nvSpPr>
            <p:spPr bwMode="auto">
              <a:xfrm>
                <a:off x="2975" y="2450"/>
                <a:ext cx="22" cy="24"/>
              </a:xfrm>
              <a:custGeom>
                <a:avLst/>
                <a:gdLst>
                  <a:gd name="T0" fmla="*/ 0 w 66"/>
                  <a:gd name="T1" fmla="*/ 1 h 74"/>
                  <a:gd name="T2" fmla="*/ 0 w 66"/>
                  <a:gd name="T3" fmla="*/ 1 h 74"/>
                  <a:gd name="T4" fmla="*/ 0 w 66"/>
                  <a:gd name="T5" fmla="*/ 1 h 74"/>
                  <a:gd name="T6" fmla="*/ 0 w 66"/>
                  <a:gd name="T7" fmla="*/ 1 h 74"/>
                  <a:gd name="T8" fmla="*/ 1 w 66"/>
                  <a:gd name="T9" fmla="*/ 0 h 74"/>
                  <a:gd name="T10" fmla="*/ 1 w 66"/>
                  <a:gd name="T11" fmla="*/ 0 h 74"/>
                  <a:gd name="T12" fmla="*/ 0 w 66"/>
                  <a:gd name="T13" fmla="*/ 0 h 74"/>
                  <a:gd name="T14" fmla="*/ 0 w 66"/>
                  <a:gd name="T15" fmla="*/ 1 h 74"/>
                  <a:gd name="T16" fmla="*/ 0 w 66"/>
                  <a:gd name="T17" fmla="*/ 1 h 74"/>
                  <a:gd name="T18" fmla="*/ 0 w 66"/>
                  <a:gd name="T19" fmla="*/ 1 h 74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66"/>
                  <a:gd name="T31" fmla="*/ 0 h 74"/>
                  <a:gd name="T32" fmla="*/ 66 w 66"/>
                  <a:gd name="T33" fmla="*/ 74 h 74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66" h="74">
                    <a:moveTo>
                      <a:pt x="0" y="64"/>
                    </a:moveTo>
                    <a:lnTo>
                      <a:pt x="18" y="74"/>
                    </a:lnTo>
                    <a:lnTo>
                      <a:pt x="37" y="55"/>
                    </a:lnTo>
                    <a:lnTo>
                      <a:pt x="18" y="46"/>
                    </a:lnTo>
                    <a:lnTo>
                      <a:pt x="56" y="19"/>
                    </a:lnTo>
                    <a:lnTo>
                      <a:pt x="66" y="0"/>
                    </a:lnTo>
                    <a:lnTo>
                      <a:pt x="7" y="21"/>
                    </a:lnTo>
                    <a:lnTo>
                      <a:pt x="8" y="56"/>
                    </a:lnTo>
                    <a:lnTo>
                      <a:pt x="0" y="64"/>
                    </a:lnTo>
                    <a:close/>
                  </a:path>
                </a:pathLst>
              </a:custGeom>
              <a:solidFill>
                <a:srgbClr val="E57F33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>
                  <a:latin typeface="Century Gothic" pitchFamily="34" charset="0"/>
                  <a:cs typeface="Arial" charset="0"/>
                </a:endParaRPr>
              </a:p>
            </p:txBody>
          </p:sp>
          <p:sp>
            <p:nvSpPr>
              <p:cNvPr id="2270" name="Freeform 200"/>
              <p:cNvSpPr>
                <a:spLocks/>
              </p:cNvSpPr>
              <p:nvPr/>
            </p:nvSpPr>
            <p:spPr bwMode="auto">
              <a:xfrm>
                <a:off x="2943" y="2479"/>
                <a:ext cx="45" cy="39"/>
              </a:xfrm>
              <a:custGeom>
                <a:avLst/>
                <a:gdLst>
                  <a:gd name="T0" fmla="*/ 2 w 134"/>
                  <a:gd name="T1" fmla="*/ 0 h 117"/>
                  <a:gd name="T2" fmla="*/ 1 w 134"/>
                  <a:gd name="T3" fmla="*/ 1 h 117"/>
                  <a:gd name="T4" fmla="*/ 1 w 134"/>
                  <a:gd name="T5" fmla="*/ 1 h 117"/>
                  <a:gd name="T6" fmla="*/ 0 w 134"/>
                  <a:gd name="T7" fmla="*/ 1 h 117"/>
                  <a:gd name="T8" fmla="*/ 0 w 134"/>
                  <a:gd name="T9" fmla="*/ 1 h 117"/>
                  <a:gd name="T10" fmla="*/ 1 w 134"/>
                  <a:gd name="T11" fmla="*/ 1 h 117"/>
                  <a:gd name="T12" fmla="*/ 1 w 134"/>
                  <a:gd name="T13" fmla="*/ 1 h 117"/>
                  <a:gd name="T14" fmla="*/ 1 w 134"/>
                  <a:gd name="T15" fmla="*/ 1 h 117"/>
                  <a:gd name="T16" fmla="*/ 1 w 134"/>
                  <a:gd name="T17" fmla="*/ 0 h 117"/>
                  <a:gd name="T18" fmla="*/ 1 w 134"/>
                  <a:gd name="T19" fmla="*/ 0 h 117"/>
                  <a:gd name="T20" fmla="*/ 1 w 134"/>
                  <a:gd name="T21" fmla="*/ 0 h 117"/>
                  <a:gd name="T22" fmla="*/ 1 w 134"/>
                  <a:gd name="T23" fmla="*/ 0 h 117"/>
                  <a:gd name="T24" fmla="*/ 2 w 134"/>
                  <a:gd name="T25" fmla="*/ 0 h 117"/>
                  <a:gd name="T26" fmla="*/ 2 w 134"/>
                  <a:gd name="T27" fmla="*/ 0 h 117"/>
                  <a:gd name="T28" fmla="*/ 2 w 134"/>
                  <a:gd name="T29" fmla="*/ 0 h 117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134"/>
                  <a:gd name="T46" fmla="*/ 0 h 117"/>
                  <a:gd name="T47" fmla="*/ 134 w 134"/>
                  <a:gd name="T48" fmla="*/ 117 h 117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134" h="117">
                    <a:moveTo>
                      <a:pt x="124" y="20"/>
                    </a:moveTo>
                    <a:lnTo>
                      <a:pt x="91" y="55"/>
                    </a:lnTo>
                    <a:lnTo>
                      <a:pt x="52" y="72"/>
                    </a:lnTo>
                    <a:lnTo>
                      <a:pt x="0" y="117"/>
                    </a:lnTo>
                    <a:lnTo>
                      <a:pt x="26" y="71"/>
                    </a:lnTo>
                    <a:lnTo>
                      <a:pt x="62" y="57"/>
                    </a:lnTo>
                    <a:lnTo>
                      <a:pt x="45" y="54"/>
                    </a:lnTo>
                    <a:lnTo>
                      <a:pt x="57" y="44"/>
                    </a:lnTo>
                    <a:lnTo>
                      <a:pt x="89" y="37"/>
                    </a:lnTo>
                    <a:lnTo>
                      <a:pt x="52" y="32"/>
                    </a:lnTo>
                    <a:lnTo>
                      <a:pt x="71" y="19"/>
                    </a:lnTo>
                    <a:lnTo>
                      <a:pt x="106" y="18"/>
                    </a:lnTo>
                    <a:lnTo>
                      <a:pt x="134" y="0"/>
                    </a:lnTo>
                    <a:lnTo>
                      <a:pt x="124" y="20"/>
                    </a:lnTo>
                    <a:close/>
                  </a:path>
                </a:pathLst>
              </a:custGeom>
              <a:solidFill>
                <a:srgbClr val="E57F33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>
                  <a:latin typeface="Century Gothic" pitchFamily="34" charset="0"/>
                  <a:cs typeface="Arial" charset="0"/>
                </a:endParaRPr>
              </a:p>
            </p:txBody>
          </p:sp>
          <p:sp>
            <p:nvSpPr>
              <p:cNvPr id="2271" name="Freeform 201"/>
              <p:cNvSpPr>
                <a:spLocks/>
              </p:cNvSpPr>
              <p:nvPr/>
            </p:nvSpPr>
            <p:spPr bwMode="auto">
              <a:xfrm>
                <a:off x="3031" y="2490"/>
                <a:ext cx="41" cy="34"/>
              </a:xfrm>
              <a:custGeom>
                <a:avLst/>
                <a:gdLst>
                  <a:gd name="T0" fmla="*/ 1 w 123"/>
                  <a:gd name="T1" fmla="*/ 0 h 104"/>
                  <a:gd name="T2" fmla="*/ 2 w 123"/>
                  <a:gd name="T3" fmla="*/ 0 h 104"/>
                  <a:gd name="T4" fmla="*/ 1 w 123"/>
                  <a:gd name="T5" fmla="*/ 1 h 104"/>
                  <a:gd name="T6" fmla="*/ 1 w 123"/>
                  <a:gd name="T7" fmla="*/ 1 h 104"/>
                  <a:gd name="T8" fmla="*/ 1 w 123"/>
                  <a:gd name="T9" fmla="*/ 1 h 104"/>
                  <a:gd name="T10" fmla="*/ 1 w 123"/>
                  <a:gd name="T11" fmla="*/ 1 h 104"/>
                  <a:gd name="T12" fmla="*/ 1 w 123"/>
                  <a:gd name="T13" fmla="*/ 1 h 104"/>
                  <a:gd name="T14" fmla="*/ 0 w 123"/>
                  <a:gd name="T15" fmla="*/ 1 h 104"/>
                  <a:gd name="T16" fmla="*/ 1 w 123"/>
                  <a:gd name="T17" fmla="*/ 1 h 104"/>
                  <a:gd name="T18" fmla="*/ 0 w 123"/>
                  <a:gd name="T19" fmla="*/ 1 h 104"/>
                  <a:gd name="T20" fmla="*/ 1 w 123"/>
                  <a:gd name="T21" fmla="*/ 1 h 104"/>
                  <a:gd name="T22" fmla="*/ 1 w 123"/>
                  <a:gd name="T23" fmla="*/ 0 h 104"/>
                  <a:gd name="T24" fmla="*/ 1 w 123"/>
                  <a:gd name="T25" fmla="*/ 1 h 104"/>
                  <a:gd name="T26" fmla="*/ 1 w 123"/>
                  <a:gd name="T27" fmla="*/ 0 h 104"/>
                  <a:gd name="T28" fmla="*/ 1 w 123"/>
                  <a:gd name="T29" fmla="*/ 0 h 104"/>
                  <a:gd name="T30" fmla="*/ 1 w 123"/>
                  <a:gd name="T31" fmla="*/ 0 h 104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w 123"/>
                  <a:gd name="T49" fmla="*/ 0 h 104"/>
                  <a:gd name="T50" fmla="*/ 123 w 123"/>
                  <a:gd name="T51" fmla="*/ 104 h 104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T48" t="T49" r="T50" b="T51"/>
                <a:pathLst>
                  <a:path w="123" h="104">
                    <a:moveTo>
                      <a:pt x="99" y="26"/>
                    </a:moveTo>
                    <a:lnTo>
                      <a:pt x="123" y="0"/>
                    </a:lnTo>
                    <a:lnTo>
                      <a:pt x="100" y="52"/>
                    </a:lnTo>
                    <a:lnTo>
                      <a:pt x="78" y="74"/>
                    </a:lnTo>
                    <a:lnTo>
                      <a:pt x="57" y="66"/>
                    </a:lnTo>
                    <a:lnTo>
                      <a:pt x="57" y="91"/>
                    </a:lnTo>
                    <a:lnTo>
                      <a:pt x="46" y="104"/>
                    </a:lnTo>
                    <a:lnTo>
                      <a:pt x="0" y="52"/>
                    </a:lnTo>
                    <a:lnTo>
                      <a:pt x="49" y="76"/>
                    </a:lnTo>
                    <a:lnTo>
                      <a:pt x="26" y="51"/>
                    </a:lnTo>
                    <a:lnTo>
                      <a:pt x="52" y="56"/>
                    </a:lnTo>
                    <a:lnTo>
                      <a:pt x="48" y="40"/>
                    </a:lnTo>
                    <a:lnTo>
                      <a:pt x="72" y="47"/>
                    </a:lnTo>
                    <a:lnTo>
                      <a:pt x="77" y="31"/>
                    </a:lnTo>
                    <a:lnTo>
                      <a:pt x="99" y="26"/>
                    </a:lnTo>
                    <a:close/>
                  </a:path>
                </a:pathLst>
              </a:custGeom>
              <a:solidFill>
                <a:srgbClr val="FFA64D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>
                  <a:latin typeface="Century Gothic" pitchFamily="34" charset="0"/>
                  <a:cs typeface="Arial" charset="0"/>
                </a:endParaRPr>
              </a:p>
            </p:txBody>
          </p:sp>
          <p:sp>
            <p:nvSpPr>
              <p:cNvPr id="2272" name="Freeform 202"/>
              <p:cNvSpPr>
                <a:spLocks/>
              </p:cNvSpPr>
              <p:nvPr/>
            </p:nvSpPr>
            <p:spPr bwMode="auto">
              <a:xfrm>
                <a:off x="3080" y="2559"/>
                <a:ext cx="8" cy="20"/>
              </a:xfrm>
              <a:custGeom>
                <a:avLst/>
                <a:gdLst>
                  <a:gd name="T0" fmla="*/ 0 w 24"/>
                  <a:gd name="T1" fmla="*/ 0 h 60"/>
                  <a:gd name="T2" fmla="*/ 0 w 24"/>
                  <a:gd name="T3" fmla="*/ 0 h 60"/>
                  <a:gd name="T4" fmla="*/ 0 w 24"/>
                  <a:gd name="T5" fmla="*/ 1 h 60"/>
                  <a:gd name="T6" fmla="*/ 0 w 24"/>
                  <a:gd name="T7" fmla="*/ 0 h 60"/>
                  <a:gd name="T8" fmla="*/ 0 w 24"/>
                  <a:gd name="T9" fmla="*/ 0 h 60"/>
                  <a:gd name="T10" fmla="*/ 0 w 24"/>
                  <a:gd name="T11" fmla="*/ 0 h 6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4"/>
                  <a:gd name="T19" fmla="*/ 0 h 60"/>
                  <a:gd name="T20" fmla="*/ 24 w 24"/>
                  <a:gd name="T21" fmla="*/ 60 h 60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4" h="60">
                    <a:moveTo>
                      <a:pt x="0" y="0"/>
                    </a:moveTo>
                    <a:lnTo>
                      <a:pt x="5" y="17"/>
                    </a:lnTo>
                    <a:lnTo>
                      <a:pt x="24" y="60"/>
                    </a:lnTo>
                    <a:lnTo>
                      <a:pt x="18" y="1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D6C9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>
                  <a:latin typeface="Century Gothic" pitchFamily="34" charset="0"/>
                  <a:cs typeface="Arial" charset="0"/>
                </a:endParaRPr>
              </a:p>
            </p:txBody>
          </p:sp>
          <p:sp>
            <p:nvSpPr>
              <p:cNvPr id="2273" name="Freeform 203"/>
              <p:cNvSpPr>
                <a:spLocks/>
              </p:cNvSpPr>
              <p:nvPr/>
            </p:nvSpPr>
            <p:spPr bwMode="auto">
              <a:xfrm>
                <a:off x="3011" y="2586"/>
                <a:ext cx="15" cy="11"/>
              </a:xfrm>
              <a:custGeom>
                <a:avLst/>
                <a:gdLst>
                  <a:gd name="T0" fmla="*/ 1 w 44"/>
                  <a:gd name="T1" fmla="*/ 0 h 34"/>
                  <a:gd name="T2" fmla="*/ 0 w 44"/>
                  <a:gd name="T3" fmla="*/ 0 h 34"/>
                  <a:gd name="T4" fmla="*/ 0 w 44"/>
                  <a:gd name="T5" fmla="*/ 0 h 34"/>
                  <a:gd name="T6" fmla="*/ 0 w 44"/>
                  <a:gd name="T7" fmla="*/ 0 h 34"/>
                  <a:gd name="T8" fmla="*/ 1 w 44"/>
                  <a:gd name="T9" fmla="*/ 0 h 34"/>
                  <a:gd name="T10" fmla="*/ 1 w 44"/>
                  <a:gd name="T11" fmla="*/ 0 h 34"/>
                  <a:gd name="T12" fmla="*/ 1 w 44"/>
                  <a:gd name="T13" fmla="*/ 0 h 34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44"/>
                  <a:gd name="T22" fmla="*/ 0 h 34"/>
                  <a:gd name="T23" fmla="*/ 44 w 44"/>
                  <a:gd name="T24" fmla="*/ 34 h 34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44" h="34">
                    <a:moveTo>
                      <a:pt x="44" y="13"/>
                    </a:moveTo>
                    <a:lnTo>
                      <a:pt x="27" y="30"/>
                    </a:lnTo>
                    <a:lnTo>
                      <a:pt x="0" y="34"/>
                    </a:lnTo>
                    <a:lnTo>
                      <a:pt x="18" y="23"/>
                    </a:lnTo>
                    <a:lnTo>
                      <a:pt x="40" y="0"/>
                    </a:lnTo>
                    <a:lnTo>
                      <a:pt x="44" y="13"/>
                    </a:lnTo>
                    <a:close/>
                  </a:path>
                </a:pathLst>
              </a:custGeom>
              <a:solidFill>
                <a:srgbClr val="FFB5A8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>
                  <a:latin typeface="Century Gothic" pitchFamily="34" charset="0"/>
                  <a:cs typeface="Arial" charset="0"/>
                </a:endParaRPr>
              </a:p>
            </p:txBody>
          </p:sp>
          <p:sp>
            <p:nvSpPr>
              <p:cNvPr id="2274" name="Freeform 204"/>
              <p:cNvSpPr>
                <a:spLocks/>
              </p:cNvSpPr>
              <p:nvPr/>
            </p:nvSpPr>
            <p:spPr bwMode="auto">
              <a:xfrm>
                <a:off x="2971" y="2598"/>
                <a:ext cx="12" cy="28"/>
              </a:xfrm>
              <a:custGeom>
                <a:avLst/>
                <a:gdLst>
                  <a:gd name="T0" fmla="*/ 0 w 37"/>
                  <a:gd name="T1" fmla="*/ 0 h 86"/>
                  <a:gd name="T2" fmla="*/ 0 w 37"/>
                  <a:gd name="T3" fmla="*/ 0 h 86"/>
                  <a:gd name="T4" fmla="*/ 0 w 37"/>
                  <a:gd name="T5" fmla="*/ 0 h 86"/>
                  <a:gd name="T6" fmla="*/ 0 w 37"/>
                  <a:gd name="T7" fmla="*/ 1 h 86"/>
                  <a:gd name="T8" fmla="*/ 0 w 37"/>
                  <a:gd name="T9" fmla="*/ 1 h 86"/>
                  <a:gd name="T10" fmla="*/ 0 w 37"/>
                  <a:gd name="T11" fmla="*/ 0 h 86"/>
                  <a:gd name="T12" fmla="*/ 0 w 37"/>
                  <a:gd name="T13" fmla="*/ 0 h 86"/>
                  <a:gd name="T14" fmla="*/ 0 w 37"/>
                  <a:gd name="T15" fmla="*/ 0 h 86"/>
                  <a:gd name="T16" fmla="*/ 0 w 37"/>
                  <a:gd name="T17" fmla="*/ 0 h 86"/>
                  <a:gd name="T18" fmla="*/ 0 w 37"/>
                  <a:gd name="T19" fmla="*/ 0 h 8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37"/>
                  <a:gd name="T31" fmla="*/ 0 h 86"/>
                  <a:gd name="T32" fmla="*/ 37 w 37"/>
                  <a:gd name="T33" fmla="*/ 86 h 8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37" h="86">
                    <a:moveTo>
                      <a:pt x="0" y="4"/>
                    </a:moveTo>
                    <a:lnTo>
                      <a:pt x="4" y="18"/>
                    </a:lnTo>
                    <a:lnTo>
                      <a:pt x="16" y="35"/>
                    </a:lnTo>
                    <a:lnTo>
                      <a:pt x="29" y="67"/>
                    </a:lnTo>
                    <a:lnTo>
                      <a:pt x="37" y="86"/>
                    </a:lnTo>
                    <a:lnTo>
                      <a:pt x="36" y="37"/>
                    </a:lnTo>
                    <a:lnTo>
                      <a:pt x="34" y="13"/>
                    </a:lnTo>
                    <a:lnTo>
                      <a:pt x="23" y="0"/>
                    </a:ln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FFC4B8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>
                  <a:latin typeface="Century Gothic" pitchFamily="34" charset="0"/>
                  <a:cs typeface="Arial" charset="0"/>
                </a:endParaRPr>
              </a:p>
            </p:txBody>
          </p:sp>
          <p:sp>
            <p:nvSpPr>
              <p:cNvPr id="2275" name="Freeform 205"/>
              <p:cNvSpPr>
                <a:spLocks/>
              </p:cNvSpPr>
              <p:nvPr/>
            </p:nvSpPr>
            <p:spPr bwMode="auto">
              <a:xfrm>
                <a:off x="2981" y="2618"/>
                <a:ext cx="6" cy="24"/>
              </a:xfrm>
              <a:custGeom>
                <a:avLst/>
                <a:gdLst>
                  <a:gd name="T0" fmla="*/ 0 w 18"/>
                  <a:gd name="T1" fmla="*/ 1 h 71"/>
                  <a:gd name="T2" fmla="*/ 0 w 18"/>
                  <a:gd name="T3" fmla="*/ 1 h 71"/>
                  <a:gd name="T4" fmla="*/ 0 w 18"/>
                  <a:gd name="T5" fmla="*/ 1 h 71"/>
                  <a:gd name="T6" fmla="*/ 0 w 18"/>
                  <a:gd name="T7" fmla="*/ 1 h 71"/>
                  <a:gd name="T8" fmla="*/ 0 w 18"/>
                  <a:gd name="T9" fmla="*/ 0 h 71"/>
                  <a:gd name="T10" fmla="*/ 0 w 18"/>
                  <a:gd name="T11" fmla="*/ 1 h 71"/>
                  <a:gd name="T12" fmla="*/ 0 w 18"/>
                  <a:gd name="T13" fmla="*/ 1 h 71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8"/>
                  <a:gd name="T22" fmla="*/ 0 h 71"/>
                  <a:gd name="T23" fmla="*/ 18 w 18"/>
                  <a:gd name="T24" fmla="*/ 71 h 71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8" h="71">
                    <a:moveTo>
                      <a:pt x="1" y="43"/>
                    </a:moveTo>
                    <a:lnTo>
                      <a:pt x="0" y="64"/>
                    </a:lnTo>
                    <a:lnTo>
                      <a:pt x="16" y="71"/>
                    </a:lnTo>
                    <a:lnTo>
                      <a:pt x="18" y="65"/>
                    </a:lnTo>
                    <a:lnTo>
                      <a:pt x="2" y="0"/>
                    </a:lnTo>
                    <a:lnTo>
                      <a:pt x="1" y="43"/>
                    </a:lnTo>
                    <a:close/>
                  </a:path>
                </a:pathLst>
              </a:custGeom>
              <a:solidFill>
                <a:srgbClr val="FFC4B8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>
                  <a:latin typeface="Century Gothic" pitchFamily="34" charset="0"/>
                  <a:cs typeface="Arial" charset="0"/>
                </a:endParaRPr>
              </a:p>
            </p:txBody>
          </p:sp>
          <p:sp>
            <p:nvSpPr>
              <p:cNvPr id="2276" name="Freeform 206"/>
              <p:cNvSpPr>
                <a:spLocks/>
              </p:cNvSpPr>
              <p:nvPr/>
            </p:nvSpPr>
            <p:spPr bwMode="auto">
              <a:xfrm>
                <a:off x="3001" y="2542"/>
                <a:ext cx="40" cy="26"/>
              </a:xfrm>
              <a:custGeom>
                <a:avLst/>
                <a:gdLst>
                  <a:gd name="T0" fmla="*/ 0 w 120"/>
                  <a:gd name="T1" fmla="*/ 1 h 77"/>
                  <a:gd name="T2" fmla="*/ 0 w 120"/>
                  <a:gd name="T3" fmla="*/ 0 h 77"/>
                  <a:gd name="T4" fmla="*/ 0 w 120"/>
                  <a:gd name="T5" fmla="*/ 0 h 77"/>
                  <a:gd name="T6" fmla="*/ 1 w 120"/>
                  <a:gd name="T7" fmla="*/ 1 h 77"/>
                  <a:gd name="T8" fmla="*/ 1 w 120"/>
                  <a:gd name="T9" fmla="*/ 1 h 77"/>
                  <a:gd name="T10" fmla="*/ 1 w 120"/>
                  <a:gd name="T11" fmla="*/ 1 h 77"/>
                  <a:gd name="T12" fmla="*/ 1 w 120"/>
                  <a:gd name="T13" fmla="*/ 1 h 77"/>
                  <a:gd name="T14" fmla="*/ 1 w 120"/>
                  <a:gd name="T15" fmla="*/ 1 h 77"/>
                  <a:gd name="T16" fmla="*/ 1 w 120"/>
                  <a:gd name="T17" fmla="*/ 1 h 77"/>
                  <a:gd name="T18" fmla="*/ 0 w 120"/>
                  <a:gd name="T19" fmla="*/ 1 h 77"/>
                  <a:gd name="T20" fmla="*/ 0 w 120"/>
                  <a:gd name="T21" fmla="*/ 1 h 77"/>
                  <a:gd name="T22" fmla="*/ 0 w 120"/>
                  <a:gd name="T23" fmla="*/ 1 h 77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120"/>
                  <a:gd name="T37" fmla="*/ 0 h 77"/>
                  <a:gd name="T38" fmla="*/ 120 w 120"/>
                  <a:gd name="T39" fmla="*/ 77 h 77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120" h="77">
                    <a:moveTo>
                      <a:pt x="0" y="49"/>
                    </a:moveTo>
                    <a:lnTo>
                      <a:pt x="11" y="0"/>
                    </a:lnTo>
                    <a:lnTo>
                      <a:pt x="26" y="32"/>
                    </a:lnTo>
                    <a:lnTo>
                      <a:pt x="57" y="43"/>
                    </a:lnTo>
                    <a:lnTo>
                      <a:pt x="89" y="54"/>
                    </a:lnTo>
                    <a:lnTo>
                      <a:pt x="120" y="77"/>
                    </a:lnTo>
                    <a:lnTo>
                      <a:pt x="57" y="75"/>
                    </a:lnTo>
                    <a:lnTo>
                      <a:pt x="66" y="60"/>
                    </a:lnTo>
                    <a:lnTo>
                      <a:pt x="42" y="57"/>
                    </a:lnTo>
                    <a:lnTo>
                      <a:pt x="14" y="62"/>
                    </a:lnTo>
                    <a:lnTo>
                      <a:pt x="0" y="49"/>
                    </a:lnTo>
                    <a:close/>
                  </a:path>
                </a:pathLst>
              </a:custGeom>
              <a:solidFill>
                <a:srgbClr val="FFD6C9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>
                  <a:latin typeface="Century Gothic" pitchFamily="34" charset="0"/>
                  <a:cs typeface="Arial" charset="0"/>
                </a:endParaRPr>
              </a:p>
            </p:txBody>
          </p:sp>
          <p:sp>
            <p:nvSpPr>
              <p:cNvPr id="2277" name="Freeform 207"/>
              <p:cNvSpPr>
                <a:spLocks/>
              </p:cNvSpPr>
              <p:nvPr/>
            </p:nvSpPr>
            <p:spPr bwMode="auto">
              <a:xfrm>
                <a:off x="2981" y="2629"/>
                <a:ext cx="5" cy="11"/>
              </a:xfrm>
              <a:custGeom>
                <a:avLst/>
                <a:gdLst>
                  <a:gd name="T0" fmla="*/ 0 w 13"/>
                  <a:gd name="T1" fmla="*/ 0 h 33"/>
                  <a:gd name="T2" fmla="*/ 0 w 13"/>
                  <a:gd name="T3" fmla="*/ 0 h 33"/>
                  <a:gd name="T4" fmla="*/ 0 w 13"/>
                  <a:gd name="T5" fmla="*/ 0 h 33"/>
                  <a:gd name="T6" fmla="*/ 0 w 13"/>
                  <a:gd name="T7" fmla="*/ 0 h 33"/>
                  <a:gd name="T8" fmla="*/ 0 w 13"/>
                  <a:gd name="T9" fmla="*/ 0 h 33"/>
                  <a:gd name="T10" fmla="*/ 0 w 13"/>
                  <a:gd name="T11" fmla="*/ 0 h 3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3"/>
                  <a:gd name="T19" fmla="*/ 0 h 33"/>
                  <a:gd name="T20" fmla="*/ 13 w 13"/>
                  <a:gd name="T21" fmla="*/ 33 h 3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3" h="33">
                    <a:moveTo>
                      <a:pt x="0" y="29"/>
                    </a:moveTo>
                    <a:lnTo>
                      <a:pt x="0" y="0"/>
                    </a:lnTo>
                    <a:lnTo>
                      <a:pt x="13" y="24"/>
                    </a:lnTo>
                    <a:lnTo>
                      <a:pt x="9" y="33"/>
                    </a:lnTo>
                    <a:lnTo>
                      <a:pt x="0" y="29"/>
                    </a:lnTo>
                    <a:close/>
                  </a:path>
                </a:pathLst>
              </a:custGeom>
              <a:solidFill>
                <a:srgbClr val="FFD6C9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>
                  <a:latin typeface="Century Gothic" pitchFamily="34" charset="0"/>
                  <a:cs typeface="Arial" charset="0"/>
                </a:endParaRPr>
              </a:p>
            </p:txBody>
          </p:sp>
          <p:sp>
            <p:nvSpPr>
              <p:cNvPr id="2278" name="Freeform 208"/>
              <p:cNvSpPr>
                <a:spLocks/>
              </p:cNvSpPr>
              <p:nvPr/>
            </p:nvSpPr>
            <p:spPr bwMode="auto">
              <a:xfrm>
                <a:off x="2971" y="2600"/>
                <a:ext cx="10" cy="17"/>
              </a:xfrm>
              <a:custGeom>
                <a:avLst/>
                <a:gdLst>
                  <a:gd name="T0" fmla="*/ 0 w 28"/>
                  <a:gd name="T1" fmla="*/ 1 h 51"/>
                  <a:gd name="T2" fmla="*/ 0 w 28"/>
                  <a:gd name="T3" fmla="*/ 0 h 51"/>
                  <a:gd name="T4" fmla="*/ 0 w 28"/>
                  <a:gd name="T5" fmla="*/ 0 h 51"/>
                  <a:gd name="T6" fmla="*/ 0 w 28"/>
                  <a:gd name="T7" fmla="*/ 0 h 51"/>
                  <a:gd name="T8" fmla="*/ 0 w 28"/>
                  <a:gd name="T9" fmla="*/ 0 h 51"/>
                  <a:gd name="T10" fmla="*/ 0 w 28"/>
                  <a:gd name="T11" fmla="*/ 1 h 51"/>
                  <a:gd name="T12" fmla="*/ 0 w 28"/>
                  <a:gd name="T13" fmla="*/ 1 h 51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8"/>
                  <a:gd name="T22" fmla="*/ 0 h 51"/>
                  <a:gd name="T23" fmla="*/ 28 w 28"/>
                  <a:gd name="T24" fmla="*/ 51 h 51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8" h="51">
                    <a:moveTo>
                      <a:pt x="28" y="51"/>
                    </a:moveTo>
                    <a:lnTo>
                      <a:pt x="14" y="22"/>
                    </a:lnTo>
                    <a:lnTo>
                      <a:pt x="0" y="0"/>
                    </a:lnTo>
                    <a:lnTo>
                      <a:pt x="19" y="8"/>
                    </a:lnTo>
                    <a:lnTo>
                      <a:pt x="28" y="20"/>
                    </a:lnTo>
                    <a:lnTo>
                      <a:pt x="28" y="51"/>
                    </a:lnTo>
                    <a:close/>
                  </a:path>
                </a:pathLst>
              </a:custGeom>
              <a:solidFill>
                <a:srgbClr val="FFD6C9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>
                  <a:latin typeface="Century Gothic" pitchFamily="34" charset="0"/>
                  <a:cs typeface="Arial" charset="0"/>
                </a:endParaRPr>
              </a:p>
            </p:txBody>
          </p:sp>
          <p:sp>
            <p:nvSpPr>
              <p:cNvPr id="2279" name="Freeform 209"/>
              <p:cNvSpPr>
                <a:spLocks/>
              </p:cNvSpPr>
              <p:nvPr/>
            </p:nvSpPr>
            <p:spPr bwMode="auto">
              <a:xfrm>
                <a:off x="3094" y="2541"/>
                <a:ext cx="17" cy="31"/>
              </a:xfrm>
              <a:custGeom>
                <a:avLst/>
                <a:gdLst>
                  <a:gd name="T0" fmla="*/ 0 w 51"/>
                  <a:gd name="T1" fmla="*/ 1 h 94"/>
                  <a:gd name="T2" fmla="*/ 0 w 51"/>
                  <a:gd name="T3" fmla="*/ 1 h 94"/>
                  <a:gd name="T4" fmla="*/ 0 w 51"/>
                  <a:gd name="T5" fmla="*/ 1 h 94"/>
                  <a:gd name="T6" fmla="*/ 0 w 51"/>
                  <a:gd name="T7" fmla="*/ 0 h 94"/>
                  <a:gd name="T8" fmla="*/ 0 w 51"/>
                  <a:gd name="T9" fmla="*/ 1 h 94"/>
                  <a:gd name="T10" fmla="*/ 0 w 51"/>
                  <a:gd name="T11" fmla="*/ 1 h 94"/>
                  <a:gd name="T12" fmla="*/ 1 w 51"/>
                  <a:gd name="T13" fmla="*/ 1 h 94"/>
                  <a:gd name="T14" fmla="*/ 1 w 51"/>
                  <a:gd name="T15" fmla="*/ 1 h 94"/>
                  <a:gd name="T16" fmla="*/ 0 w 51"/>
                  <a:gd name="T17" fmla="*/ 1 h 94"/>
                  <a:gd name="T18" fmla="*/ 0 w 51"/>
                  <a:gd name="T19" fmla="*/ 1 h 94"/>
                  <a:gd name="T20" fmla="*/ 0 w 51"/>
                  <a:gd name="T21" fmla="*/ 1 h 94"/>
                  <a:gd name="T22" fmla="*/ 0 w 51"/>
                  <a:gd name="T23" fmla="*/ 1 h 94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51"/>
                  <a:gd name="T37" fmla="*/ 0 h 94"/>
                  <a:gd name="T38" fmla="*/ 51 w 51"/>
                  <a:gd name="T39" fmla="*/ 94 h 94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51" h="94">
                    <a:moveTo>
                      <a:pt x="0" y="83"/>
                    </a:moveTo>
                    <a:lnTo>
                      <a:pt x="9" y="59"/>
                    </a:lnTo>
                    <a:lnTo>
                      <a:pt x="23" y="44"/>
                    </a:lnTo>
                    <a:lnTo>
                      <a:pt x="29" y="0"/>
                    </a:lnTo>
                    <a:lnTo>
                      <a:pt x="29" y="52"/>
                    </a:lnTo>
                    <a:lnTo>
                      <a:pt x="36" y="68"/>
                    </a:lnTo>
                    <a:lnTo>
                      <a:pt x="51" y="54"/>
                    </a:lnTo>
                    <a:lnTo>
                      <a:pt x="41" y="77"/>
                    </a:lnTo>
                    <a:lnTo>
                      <a:pt x="32" y="86"/>
                    </a:lnTo>
                    <a:lnTo>
                      <a:pt x="13" y="94"/>
                    </a:lnTo>
                    <a:lnTo>
                      <a:pt x="0" y="83"/>
                    </a:lnTo>
                    <a:close/>
                  </a:path>
                </a:pathLst>
              </a:custGeom>
              <a:solidFill>
                <a:srgbClr val="FFB5A8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>
                  <a:latin typeface="Century Gothic" pitchFamily="34" charset="0"/>
                  <a:cs typeface="Arial" charset="0"/>
                </a:endParaRPr>
              </a:p>
            </p:txBody>
          </p:sp>
          <p:sp>
            <p:nvSpPr>
              <p:cNvPr id="2280" name="Freeform 210"/>
              <p:cNvSpPr>
                <a:spLocks/>
              </p:cNvSpPr>
              <p:nvPr/>
            </p:nvSpPr>
            <p:spPr bwMode="auto">
              <a:xfrm>
                <a:off x="3097" y="2558"/>
                <a:ext cx="6" cy="9"/>
              </a:xfrm>
              <a:custGeom>
                <a:avLst/>
                <a:gdLst>
                  <a:gd name="T0" fmla="*/ 0 w 17"/>
                  <a:gd name="T1" fmla="*/ 0 h 26"/>
                  <a:gd name="T2" fmla="*/ 0 w 17"/>
                  <a:gd name="T3" fmla="*/ 0 h 26"/>
                  <a:gd name="T4" fmla="*/ 0 w 17"/>
                  <a:gd name="T5" fmla="*/ 0 h 26"/>
                  <a:gd name="T6" fmla="*/ 0 w 17"/>
                  <a:gd name="T7" fmla="*/ 0 h 26"/>
                  <a:gd name="T8" fmla="*/ 0 w 17"/>
                  <a:gd name="T9" fmla="*/ 0 h 26"/>
                  <a:gd name="T10" fmla="*/ 0 w 17"/>
                  <a:gd name="T11" fmla="*/ 0 h 2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7"/>
                  <a:gd name="T19" fmla="*/ 0 h 26"/>
                  <a:gd name="T20" fmla="*/ 17 w 17"/>
                  <a:gd name="T21" fmla="*/ 26 h 2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7" h="26">
                    <a:moveTo>
                      <a:pt x="17" y="0"/>
                    </a:moveTo>
                    <a:lnTo>
                      <a:pt x="6" y="4"/>
                    </a:lnTo>
                    <a:lnTo>
                      <a:pt x="0" y="26"/>
                    </a:lnTo>
                    <a:lnTo>
                      <a:pt x="17" y="18"/>
                    </a:lnTo>
                    <a:lnTo>
                      <a:pt x="17" y="0"/>
                    </a:lnTo>
                    <a:close/>
                  </a:path>
                </a:pathLst>
              </a:custGeom>
              <a:solidFill>
                <a:srgbClr val="FFD6C9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>
                  <a:latin typeface="Century Gothic" pitchFamily="34" charset="0"/>
                  <a:cs typeface="Arial" charset="0"/>
                </a:endParaRPr>
              </a:p>
            </p:txBody>
          </p:sp>
          <p:sp>
            <p:nvSpPr>
              <p:cNvPr id="2281" name="Freeform 211"/>
              <p:cNvSpPr>
                <a:spLocks/>
              </p:cNvSpPr>
              <p:nvPr/>
            </p:nvSpPr>
            <p:spPr bwMode="auto">
              <a:xfrm>
                <a:off x="3095" y="2529"/>
                <a:ext cx="9" cy="9"/>
              </a:xfrm>
              <a:custGeom>
                <a:avLst/>
                <a:gdLst>
                  <a:gd name="T0" fmla="*/ 0 w 26"/>
                  <a:gd name="T1" fmla="*/ 0 h 26"/>
                  <a:gd name="T2" fmla="*/ 0 w 26"/>
                  <a:gd name="T3" fmla="*/ 0 h 26"/>
                  <a:gd name="T4" fmla="*/ 0 w 26"/>
                  <a:gd name="T5" fmla="*/ 0 h 26"/>
                  <a:gd name="T6" fmla="*/ 0 w 26"/>
                  <a:gd name="T7" fmla="*/ 0 h 26"/>
                  <a:gd name="T8" fmla="*/ 0 w 26"/>
                  <a:gd name="T9" fmla="*/ 0 h 26"/>
                  <a:gd name="T10" fmla="*/ 0 w 26"/>
                  <a:gd name="T11" fmla="*/ 0 h 2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6"/>
                  <a:gd name="T19" fmla="*/ 0 h 26"/>
                  <a:gd name="T20" fmla="*/ 26 w 26"/>
                  <a:gd name="T21" fmla="*/ 26 h 2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6" h="26">
                    <a:moveTo>
                      <a:pt x="2" y="10"/>
                    </a:moveTo>
                    <a:lnTo>
                      <a:pt x="25" y="26"/>
                    </a:lnTo>
                    <a:lnTo>
                      <a:pt x="26" y="16"/>
                    </a:lnTo>
                    <a:lnTo>
                      <a:pt x="0" y="0"/>
                    </a:lnTo>
                    <a:lnTo>
                      <a:pt x="2" y="10"/>
                    </a:lnTo>
                    <a:close/>
                  </a:path>
                </a:pathLst>
              </a:custGeom>
              <a:solidFill>
                <a:srgbClr val="FFB5A8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>
                  <a:latin typeface="Century Gothic" pitchFamily="34" charset="0"/>
                  <a:cs typeface="Arial" charset="0"/>
                </a:endParaRPr>
              </a:p>
            </p:txBody>
          </p:sp>
          <p:sp>
            <p:nvSpPr>
              <p:cNvPr id="2282" name="Freeform 212"/>
              <p:cNvSpPr>
                <a:spLocks/>
              </p:cNvSpPr>
              <p:nvPr/>
            </p:nvSpPr>
            <p:spPr bwMode="auto">
              <a:xfrm>
                <a:off x="3096" y="2529"/>
                <a:ext cx="5" cy="5"/>
              </a:xfrm>
              <a:custGeom>
                <a:avLst/>
                <a:gdLst>
                  <a:gd name="T0" fmla="*/ 0 w 15"/>
                  <a:gd name="T1" fmla="*/ 0 h 17"/>
                  <a:gd name="T2" fmla="*/ 0 w 15"/>
                  <a:gd name="T3" fmla="*/ 0 h 17"/>
                  <a:gd name="T4" fmla="*/ 0 w 15"/>
                  <a:gd name="T5" fmla="*/ 0 h 17"/>
                  <a:gd name="T6" fmla="*/ 0 w 15"/>
                  <a:gd name="T7" fmla="*/ 0 h 17"/>
                  <a:gd name="T8" fmla="*/ 0 w 15"/>
                  <a:gd name="T9" fmla="*/ 0 h 1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5"/>
                  <a:gd name="T16" fmla="*/ 0 h 17"/>
                  <a:gd name="T17" fmla="*/ 15 w 15"/>
                  <a:gd name="T18" fmla="*/ 17 h 1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5" h="17">
                    <a:moveTo>
                      <a:pt x="0" y="11"/>
                    </a:moveTo>
                    <a:lnTo>
                      <a:pt x="15" y="17"/>
                    </a:lnTo>
                    <a:lnTo>
                      <a:pt x="0" y="0"/>
                    </a:lnTo>
                    <a:lnTo>
                      <a:pt x="0" y="11"/>
                    </a:lnTo>
                    <a:close/>
                  </a:path>
                </a:pathLst>
              </a:custGeom>
              <a:solidFill>
                <a:srgbClr val="FFC4B8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>
                  <a:latin typeface="Century Gothic" pitchFamily="34" charset="0"/>
                  <a:cs typeface="Arial" charset="0"/>
                </a:endParaRPr>
              </a:p>
            </p:txBody>
          </p:sp>
          <p:sp>
            <p:nvSpPr>
              <p:cNvPr id="2283" name="Freeform 213"/>
              <p:cNvSpPr>
                <a:spLocks/>
              </p:cNvSpPr>
              <p:nvPr/>
            </p:nvSpPr>
            <p:spPr bwMode="auto">
              <a:xfrm>
                <a:off x="3040" y="2665"/>
                <a:ext cx="28" cy="9"/>
              </a:xfrm>
              <a:custGeom>
                <a:avLst/>
                <a:gdLst>
                  <a:gd name="T0" fmla="*/ 0 w 83"/>
                  <a:gd name="T1" fmla="*/ 0 h 27"/>
                  <a:gd name="T2" fmla="*/ 0 w 83"/>
                  <a:gd name="T3" fmla="*/ 0 h 27"/>
                  <a:gd name="T4" fmla="*/ 0 w 83"/>
                  <a:gd name="T5" fmla="*/ 0 h 27"/>
                  <a:gd name="T6" fmla="*/ 0 w 83"/>
                  <a:gd name="T7" fmla="*/ 0 h 27"/>
                  <a:gd name="T8" fmla="*/ 1 w 83"/>
                  <a:gd name="T9" fmla="*/ 0 h 27"/>
                  <a:gd name="T10" fmla="*/ 0 w 83"/>
                  <a:gd name="T11" fmla="*/ 0 h 27"/>
                  <a:gd name="T12" fmla="*/ 0 w 83"/>
                  <a:gd name="T13" fmla="*/ 0 h 2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83"/>
                  <a:gd name="T22" fmla="*/ 0 h 27"/>
                  <a:gd name="T23" fmla="*/ 83 w 83"/>
                  <a:gd name="T24" fmla="*/ 27 h 27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83" h="27">
                    <a:moveTo>
                      <a:pt x="22" y="0"/>
                    </a:moveTo>
                    <a:lnTo>
                      <a:pt x="0" y="20"/>
                    </a:lnTo>
                    <a:lnTo>
                      <a:pt x="15" y="27"/>
                    </a:lnTo>
                    <a:lnTo>
                      <a:pt x="36" y="21"/>
                    </a:lnTo>
                    <a:lnTo>
                      <a:pt x="83" y="6"/>
                    </a:lnTo>
                    <a:lnTo>
                      <a:pt x="22" y="0"/>
                    </a:lnTo>
                    <a:close/>
                  </a:path>
                </a:pathLst>
              </a:custGeom>
              <a:solidFill>
                <a:srgbClr val="FFB5A8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>
                  <a:latin typeface="Century Gothic" pitchFamily="34" charset="0"/>
                  <a:cs typeface="Arial" charset="0"/>
                </a:endParaRPr>
              </a:p>
            </p:txBody>
          </p:sp>
          <p:sp>
            <p:nvSpPr>
              <p:cNvPr id="2284" name="Freeform 214"/>
              <p:cNvSpPr>
                <a:spLocks/>
              </p:cNvSpPr>
              <p:nvPr/>
            </p:nvSpPr>
            <p:spPr bwMode="auto">
              <a:xfrm>
                <a:off x="3008" y="2639"/>
                <a:ext cx="19" cy="11"/>
              </a:xfrm>
              <a:custGeom>
                <a:avLst/>
                <a:gdLst>
                  <a:gd name="T0" fmla="*/ 1 w 58"/>
                  <a:gd name="T1" fmla="*/ 0 h 34"/>
                  <a:gd name="T2" fmla="*/ 0 w 58"/>
                  <a:gd name="T3" fmla="*/ 0 h 34"/>
                  <a:gd name="T4" fmla="*/ 0 w 58"/>
                  <a:gd name="T5" fmla="*/ 0 h 34"/>
                  <a:gd name="T6" fmla="*/ 0 w 58"/>
                  <a:gd name="T7" fmla="*/ 0 h 34"/>
                  <a:gd name="T8" fmla="*/ 0 w 58"/>
                  <a:gd name="T9" fmla="*/ 0 h 34"/>
                  <a:gd name="T10" fmla="*/ 1 w 58"/>
                  <a:gd name="T11" fmla="*/ 0 h 34"/>
                  <a:gd name="T12" fmla="*/ 1 w 58"/>
                  <a:gd name="T13" fmla="*/ 0 h 34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58"/>
                  <a:gd name="T22" fmla="*/ 0 h 34"/>
                  <a:gd name="T23" fmla="*/ 58 w 58"/>
                  <a:gd name="T24" fmla="*/ 34 h 34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58" h="34">
                    <a:moveTo>
                      <a:pt x="58" y="34"/>
                    </a:moveTo>
                    <a:lnTo>
                      <a:pt x="35" y="31"/>
                    </a:lnTo>
                    <a:lnTo>
                      <a:pt x="0" y="33"/>
                    </a:lnTo>
                    <a:lnTo>
                      <a:pt x="17" y="14"/>
                    </a:lnTo>
                    <a:lnTo>
                      <a:pt x="21" y="0"/>
                    </a:lnTo>
                    <a:lnTo>
                      <a:pt x="58" y="34"/>
                    </a:lnTo>
                    <a:close/>
                  </a:path>
                </a:pathLst>
              </a:custGeom>
              <a:solidFill>
                <a:srgbClr val="FFB5A8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>
                  <a:latin typeface="Century Gothic" pitchFamily="34" charset="0"/>
                  <a:cs typeface="Arial" charset="0"/>
                </a:endParaRPr>
              </a:p>
            </p:txBody>
          </p:sp>
          <p:sp>
            <p:nvSpPr>
              <p:cNvPr id="2285" name="Freeform 215"/>
              <p:cNvSpPr>
                <a:spLocks/>
              </p:cNvSpPr>
              <p:nvPr/>
            </p:nvSpPr>
            <p:spPr bwMode="auto">
              <a:xfrm>
                <a:off x="3019" y="2656"/>
                <a:ext cx="18" cy="9"/>
              </a:xfrm>
              <a:custGeom>
                <a:avLst/>
                <a:gdLst>
                  <a:gd name="T0" fmla="*/ 0 w 55"/>
                  <a:gd name="T1" fmla="*/ 0 h 27"/>
                  <a:gd name="T2" fmla="*/ 0 w 55"/>
                  <a:gd name="T3" fmla="*/ 0 h 27"/>
                  <a:gd name="T4" fmla="*/ 1 w 55"/>
                  <a:gd name="T5" fmla="*/ 0 h 27"/>
                  <a:gd name="T6" fmla="*/ 0 w 55"/>
                  <a:gd name="T7" fmla="*/ 0 h 27"/>
                  <a:gd name="T8" fmla="*/ 0 w 55"/>
                  <a:gd name="T9" fmla="*/ 0 h 2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5"/>
                  <a:gd name="T16" fmla="*/ 0 h 27"/>
                  <a:gd name="T17" fmla="*/ 55 w 55"/>
                  <a:gd name="T18" fmla="*/ 27 h 2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5" h="27">
                    <a:moveTo>
                      <a:pt x="0" y="27"/>
                    </a:moveTo>
                    <a:lnTo>
                      <a:pt x="26" y="3"/>
                    </a:lnTo>
                    <a:lnTo>
                      <a:pt x="55" y="0"/>
                    </a:lnTo>
                    <a:lnTo>
                      <a:pt x="0" y="27"/>
                    </a:lnTo>
                    <a:close/>
                  </a:path>
                </a:pathLst>
              </a:custGeom>
              <a:solidFill>
                <a:srgbClr val="FFB5A8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>
                  <a:latin typeface="Century Gothic" pitchFamily="34" charset="0"/>
                  <a:cs typeface="Arial" charset="0"/>
                </a:endParaRPr>
              </a:p>
            </p:txBody>
          </p:sp>
          <p:sp>
            <p:nvSpPr>
              <p:cNvPr id="2286" name="Freeform 216"/>
              <p:cNvSpPr>
                <a:spLocks/>
              </p:cNvSpPr>
              <p:nvPr/>
            </p:nvSpPr>
            <p:spPr bwMode="auto">
              <a:xfrm>
                <a:off x="3035" y="2574"/>
                <a:ext cx="17" cy="37"/>
              </a:xfrm>
              <a:custGeom>
                <a:avLst/>
                <a:gdLst>
                  <a:gd name="T0" fmla="*/ 0 w 52"/>
                  <a:gd name="T1" fmla="*/ 0 h 111"/>
                  <a:gd name="T2" fmla="*/ 0 w 52"/>
                  <a:gd name="T3" fmla="*/ 1 h 111"/>
                  <a:gd name="T4" fmla="*/ 0 w 52"/>
                  <a:gd name="T5" fmla="*/ 1 h 111"/>
                  <a:gd name="T6" fmla="*/ 0 w 52"/>
                  <a:gd name="T7" fmla="*/ 1 h 111"/>
                  <a:gd name="T8" fmla="*/ 0 w 52"/>
                  <a:gd name="T9" fmla="*/ 0 h 111"/>
                  <a:gd name="T10" fmla="*/ 1 w 52"/>
                  <a:gd name="T11" fmla="*/ 0 h 111"/>
                  <a:gd name="T12" fmla="*/ 0 w 52"/>
                  <a:gd name="T13" fmla="*/ 0 h 111"/>
                  <a:gd name="T14" fmla="*/ 0 w 52"/>
                  <a:gd name="T15" fmla="*/ 0 h 111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52"/>
                  <a:gd name="T25" fmla="*/ 0 h 111"/>
                  <a:gd name="T26" fmla="*/ 52 w 52"/>
                  <a:gd name="T27" fmla="*/ 111 h 111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52" h="111">
                    <a:moveTo>
                      <a:pt x="33" y="36"/>
                    </a:moveTo>
                    <a:lnTo>
                      <a:pt x="24" y="76"/>
                    </a:lnTo>
                    <a:lnTo>
                      <a:pt x="0" y="111"/>
                    </a:lnTo>
                    <a:lnTo>
                      <a:pt x="9" y="48"/>
                    </a:lnTo>
                    <a:lnTo>
                      <a:pt x="27" y="16"/>
                    </a:lnTo>
                    <a:lnTo>
                      <a:pt x="52" y="0"/>
                    </a:lnTo>
                    <a:lnTo>
                      <a:pt x="33" y="36"/>
                    </a:lnTo>
                    <a:close/>
                  </a:path>
                </a:pathLst>
              </a:custGeom>
              <a:solidFill>
                <a:srgbClr val="FFD6C9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>
                  <a:latin typeface="Century Gothic" pitchFamily="34" charset="0"/>
                  <a:cs typeface="Arial" charset="0"/>
                </a:endParaRPr>
              </a:p>
            </p:txBody>
          </p:sp>
          <p:sp>
            <p:nvSpPr>
              <p:cNvPr id="2287" name="Freeform 217"/>
              <p:cNvSpPr>
                <a:spLocks/>
              </p:cNvSpPr>
              <p:nvPr/>
            </p:nvSpPr>
            <p:spPr bwMode="auto">
              <a:xfrm>
                <a:off x="2584" y="2912"/>
                <a:ext cx="102" cy="83"/>
              </a:xfrm>
              <a:custGeom>
                <a:avLst/>
                <a:gdLst>
                  <a:gd name="T0" fmla="*/ 0 w 306"/>
                  <a:gd name="T1" fmla="*/ 0 h 251"/>
                  <a:gd name="T2" fmla="*/ 0 w 306"/>
                  <a:gd name="T3" fmla="*/ 0 h 251"/>
                  <a:gd name="T4" fmla="*/ 0 w 306"/>
                  <a:gd name="T5" fmla="*/ 1 h 251"/>
                  <a:gd name="T6" fmla="*/ 0 w 306"/>
                  <a:gd name="T7" fmla="*/ 1 h 251"/>
                  <a:gd name="T8" fmla="*/ 1 w 306"/>
                  <a:gd name="T9" fmla="*/ 1 h 251"/>
                  <a:gd name="T10" fmla="*/ 1 w 306"/>
                  <a:gd name="T11" fmla="*/ 2 h 251"/>
                  <a:gd name="T12" fmla="*/ 2 w 306"/>
                  <a:gd name="T13" fmla="*/ 2 h 251"/>
                  <a:gd name="T14" fmla="*/ 2 w 306"/>
                  <a:gd name="T15" fmla="*/ 2 h 251"/>
                  <a:gd name="T16" fmla="*/ 2 w 306"/>
                  <a:gd name="T17" fmla="*/ 3 h 251"/>
                  <a:gd name="T18" fmla="*/ 3 w 306"/>
                  <a:gd name="T19" fmla="*/ 3 h 251"/>
                  <a:gd name="T20" fmla="*/ 3 w 306"/>
                  <a:gd name="T21" fmla="*/ 3 h 251"/>
                  <a:gd name="T22" fmla="*/ 3 w 306"/>
                  <a:gd name="T23" fmla="*/ 3 h 251"/>
                  <a:gd name="T24" fmla="*/ 4 w 306"/>
                  <a:gd name="T25" fmla="*/ 3 h 251"/>
                  <a:gd name="T26" fmla="*/ 4 w 306"/>
                  <a:gd name="T27" fmla="*/ 3 h 251"/>
                  <a:gd name="T28" fmla="*/ 4 w 306"/>
                  <a:gd name="T29" fmla="*/ 2 h 251"/>
                  <a:gd name="T30" fmla="*/ 4 w 306"/>
                  <a:gd name="T31" fmla="*/ 2 h 251"/>
                  <a:gd name="T32" fmla="*/ 3 w 306"/>
                  <a:gd name="T33" fmla="*/ 2 h 251"/>
                  <a:gd name="T34" fmla="*/ 3 w 306"/>
                  <a:gd name="T35" fmla="*/ 2 h 251"/>
                  <a:gd name="T36" fmla="*/ 2 w 306"/>
                  <a:gd name="T37" fmla="*/ 2 h 251"/>
                  <a:gd name="T38" fmla="*/ 2 w 306"/>
                  <a:gd name="T39" fmla="*/ 1 h 251"/>
                  <a:gd name="T40" fmla="*/ 1 w 306"/>
                  <a:gd name="T41" fmla="*/ 0 h 251"/>
                  <a:gd name="T42" fmla="*/ 1 w 306"/>
                  <a:gd name="T43" fmla="*/ 0 h 251"/>
                  <a:gd name="T44" fmla="*/ 1 w 306"/>
                  <a:gd name="T45" fmla="*/ 0 h 251"/>
                  <a:gd name="T46" fmla="*/ 0 w 306"/>
                  <a:gd name="T47" fmla="*/ 0 h 251"/>
                  <a:gd name="T48" fmla="*/ 0 w 306"/>
                  <a:gd name="T49" fmla="*/ 0 h 251"/>
                  <a:gd name="T50" fmla="*/ 0 w 306"/>
                  <a:gd name="T51" fmla="*/ 0 h 251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w 306"/>
                  <a:gd name="T79" fmla="*/ 0 h 251"/>
                  <a:gd name="T80" fmla="*/ 306 w 306"/>
                  <a:gd name="T81" fmla="*/ 251 h 251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T78" t="T79" r="T80" b="T81"/>
                <a:pathLst>
                  <a:path w="306" h="251">
                    <a:moveTo>
                      <a:pt x="0" y="19"/>
                    </a:moveTo>
                    <a:lnTo>
                      <a:pt x="36" y="27"/>
                    </a:lnTo>
                    <a:lnTo>
                      <a:pt x="23" y="46"/>
                    </a:lnTo>
                    <a:lnTo>
                      <a:pt x="20" y="71"/>
                    </a:lnTo>
                    <a:lnTo>
                      <a:pt x="50" y="109"/>
                    </a:lnTo>
                    <a:lnTo>
                      <a:pt x="98" y="143"/>
                    </a:lnTo>
                    <a:lnTo>
                      <a:pt x="133" y="174"/>
                    </a:lnTo>
                    <a:lnTo>
                      <a:pt x="166" y="196"/>
                    </a:lnTo>
                    <a:lnTo>
                      <a:pt x="195" y="217"/>
                    </a:lnTo>
                    <a:lnTo>
                      <a:pt x="220" y="236"/>
                    </a:lnTo>
                    <a:lnTo>
                      <a:pt x="249" y="250"/>
                    </a:lnTo>
                    <a:lnTo>
                      <a:pt x="270" y="251"/>
                    </a:lnTo>
                    <a:lnTo>
                      <a:pt x="285" y="224"/>
                    </a:lnTo>
                    <a:lnTo>
                      <a:pt x="306" y="208"/>
                    </a:lnTo>
                    <a:lnTo>
                      <a:pt x="305" y="186"/>
                    </a:lnTo>
                    <a:lnTo>
                      <a:pt x="287" y="173"/>
                    </a:lnTo>
                    <a:lnTo>
                      <a:pt x="259" y="159"/>
                    </a:lnTo>
                    <a:lnTo>
                      <a:pt x="205" y="142"/>
                    </a:lnTo>
                    <a:lnTo>
                      <a:pt x="178" y="124"/>
                    </a:lnTo>
                    <a:lnTo>
                      <a:pt x="133" y="66"/>
                    </a:lnTo>
                    <a:lnTo>
                      <a:pt x="93" y="32"/>
                    </a:lnTo>
                    <a:lnTo>
                      <a:pt x="69" y="7"/>
                    </a:lnTo>
                    <a:lnTo>
                      <a:pt x="50" y="0"/>
                    </a:lnTo>
                    <a:lnTo>
                      <a:pt x="15" y="7"/>
                    </a:lnTo>
                    <a:lnTo>
                      <a:pt x="0" y="19"/>
                    </a:lnTo>
                    <a:close/>
                  </a:path>
                </a:pathLst>
              </a:custGeom>
              <a:solidFill>
                <a:srgbClr val="F59E9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>
                  <a:latin typeface="Century Gothic" pitchFamily="34" charset="0"/>
                  <a:cs typeface="Arial" charset="0"/>
                </a:endParaRPr>
              </a:p>
            </p:txBody>
          </p:sp>
          <p:sp>
            <p:nvSpPr>
              <p:cNvPr id="2288" name="Freeform 218"/>
              <p:cNvSpPr>
                <a:spLocks/>
              </p:cNvSpPr>
              <p:nvPr/>
            </p:nvSpPr>
            <p:spPr bwMode="auto">
              <a:xfrm>
                <a:off x="2693" y="2991"/>
                <a:ext cx="13" cy="14"/>
              </a:xfrm>
              <a:custGeom>
                <a:avLst/>
                <a:gdLst>
                  <a:gd name="T0" fmla="*/ 0 w 39"/>
                  <a:gd name="T1" fmla="*/ 0 h 42"/>
                  <a:gd name="T2" fmla="*/ 0 w 39"/>
                  <a:gd name="T3" fmla="*/ 0 h 42"/>
                  <a:gd name="T4" fmla="*/ 0 w 39"/>
                  <a:gd name="T5" fmla="*/ 1 h 42"/>
                  <a:gd name="T6" fmla="*/ 0 w 39"/>
                  <a:gd name="T7" fmla="*/ 0 h 42"/>
                  <a:gd name="T8" fmla="*/ 0 w 39"/>
                  <a:gd name="T9" fmla="*/ 0 h 42"/>
                  <a:gd name="T10" fmla="*/ 0 w 39"/>
                  <a:gd name="T11" fmla="*/ 0 h 42"/>
                  <a:gd name="T12" fmla="*/ 0 w 39"/>
                  <a:gd name="T13" fmla="*/ 0 h 4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39"/>
                  <a:gd name="T22" fmla="*/ 0 h 42"/>
                  <a:gd name="T23" fmla="*/ 39 w 39"/>
                  <a:gd name="T24" fmla="*/ 42 h 42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39" h="42">
                    <a:moveTo>
                      <a:pt x="23" y="0"/>
                    </a:moveTo>
                    <a:lnTo>
                      <a:pt x="20" y="23"/>
                    </a:lnTo>
                    <a:lnTo>
                      <a:pt x="0" y="42"/>
                    </a:lnTo>
                    <a:lnTo>
                      <a:pt x="35" y="36"/>
                    </a:lnTo>
                    <a:lnTo>
                      <a:pt x="39" y="16"/>
                    </a:lnTo>
                    <a:lnTo>
                      <a:pt x="23" y="0"/>
                    </a:lnTo>
                    <a:close/>
                  </a:path>
                </a:pathLst>
              </a:custGeom>
              <a:solidFill>
                <a:srgbClr val="F59E9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>
                  <a:latin typeface="Century Gothic" pitchFamily="34" charset="0"/>
                  <a:cs typeface="Arial" charset="0"/>
                </a:endParaRPr>
              </a:p>
            </p:txBody>
          </p:sp>
          <p:sp>
            <p:nvSpPr>
              <p:cNvPr id="2289" name="Freeform 219"/>
              <p:cNvSpPr>
                <a:spLocks/>
              </p:cNvSpPr>
              <p:nvPr/>
            </p:nvSpPr>
            <p:spPr bwMode="auto">
              <a:xfrm>
                <a:off x="2749" y="2935"/>
                <a:ext cx="23" cy="20"/>
              </a:xfrm>
              <a:custGeom>
                <a:avLst/>
                <a:gdLst>
                  <a:gd name="T0" fmla="*/ 1 w 71"/>
                  <a:gd name="T1" fmla="*/ 0 h 61"/>
                  <a:gd name="T2" fmla="*/ 0 w 71"/>
                  <a:gd name="T3" fmla="*/ 0 h 61"/>
                  <a:gd name="T4" fmla="*/ 0 w 71"/>
                  <a:gd name="T5" fmla="*/ 1 h 61"/>
                  <a:gd name="T6" fmla="*/ 1 w 71"/>
                  <a:gd name="T7" fmla="*/ 0 h 61"/>
                  <a:gd name="T8" fmla="*/ 1 w 71"/>
                  <a:gd name="T9" fmla="*/ 0 h 61"/>
                  <a:gd name="T10" fmla="*/ 1 w 71"/>
                  <a:gd name="T11" fmla="*/ 0 h 61"/>
                  <a:gd name="T12" fmla="*/ 1 w 71"/>
                  <a:gd name="T13" fmla="*/ 0 h 61"/>
                  <a:gd name="T14" fmla="*/ 1 w 71"/>
                  <a:gd name="T15" fmla="*/ 0 h 61"/>
                  <a:gd name="T16" fmla="*/ 1 w 71"/>
                  <a:gd name="T17" fmla="*/ 0 h 61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71"/>
                  <a:gd name="T28" fmla="*/ 0 h 61"/>
                  <a:gd name="T29" fmla="*/ 71 w 71"/>
                  <a:gd name="T30" fmla="*/ 61 h 61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71" h="61">
                    <a:moveTo>
                      <a:pt x="52" y="7"/>
                    </a:moveTo>
                    <a:lnTo>
                      <a:pt x="28" y="34"/>
                    </a:lnTo>
                    <a:lnTo>
                      <a:pt x="0" y="61"/>
                    </a:lnTo>
                    <a:lnTo>
                      <a:pt x="46" y="32"/>
                    </a:lnTo>
                    <a:lnTo>
                      <a:pt x="59" y="24"/>
                    </a:lnTo>
                    <a:lnTo>
                      <a:pt x="71" y="7"/>
                    </a:lnTo>
                    <a:lnTo>
                      <a:pt x="67" y="0"/>
                    </a:lnTo>
                    <a:lnTo>
                      <a:pt x="52" y="7"/>
                    </a:lnTo>
                    <a:close/>
                  </a:path>
                </a:pathLst>
              </a:custGeom>
              <a:solidFill>
                <a:srgbClr val="FFB5A8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>
                  <a:latin typeface="Century Gothic" pitchFamily="34" charset="0"/>
                  <a:cs typeface="Arial" charset="0"/>
                </a:endParaRPr>
              </a:p>
            </p:txBody>
          </p:sp>
          <p:sp>
            <p:nvSpPr>
              <p:cNvPr id="2290" name="Freeform 220"/>
              <p:cNvSpPr>
                <a:spLocks/>
              </p:cNvSpPr>
              <p:nvPr/>
            </p:nvSpPr>
            <p:spPr bwMode="auto">
              <a:xfrm>
                <a:off x="2733" y="2961"/>
                <a:ext cx="11" cy="9"/>
              </a:xfrm>
              <a:custGeom>
                <a:avLst/>
                <a:gdLst>
                  <a:gd name="T0" fmla="*/ 0 w 33"/>
                  <a:gd name="T1" fmla="*/ 0 h 26"/>
                  <a:gd name="T2" fmla="*/ 0 w 33"/>
                  <a:gd name="T3" fmla="*/ 0 h 26"/>
                  <a:gd name="T4" fmla="*/ 0 w 33"/>
                  <a:gd name="T5" fmla="*/ 0 h 26"/>
                  <a:gd name="T6" fmla="*/ 0 w 33"/>
                  <a:gd name="T7" fmla="*/ 0 h 26"/>
                  <a:gd name="T8" fmla="*/ 0 w 33"/>
                  <a:gd name="T9" fmla="*/ 0 h 26"/>
                  <a:gd name="T10" fmla="*/ 0 w 33"/>
                  <a:gd name="T11" fmla="*/ 0 h 26"/>
                  <a:gd name="T12" fmla="*/ 0 w 33"/>
                  <a:gd name="T13" fmla="*/ 0 h 2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33"/>
                  <a:gd name="T22" fmla="*/ 0 h 26"/>
                  <a:gd name="T23" fmla="*/ 33 w 33"/>
                  <a:gd name="T24" fmla="*/ 26 h 2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33" h="26">
                    <a:moveTo>
                      <a:pt x="33" y="0"/>
                    </a:moveTo>
                    <a:lnTo>
                      <a:pt x="19" y="23"/>
                    </a:lnTo>
                    <a:lnTo>
                      <a:pt x="10" y="26"/>
                    </a:lnTo>
                    <a:lnTo>
                      <a:pt x="0" y="19"/>
                    </a:lnTo>
                    <a:lnTo>
                      <a:pt x="14" y="6"/>
                    </a:lnTo>
                    <a:lnTo>
                      <a:pt x="33" y="0"/>
                    </a:lnTo>
                    <a:close/>
                  </a:path>
                </a:pathLst>
              </a:custGeom>
              <a:solidFill>
                <a:srgbClr val="FFB5A8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>
                  <a:latin typeface="Century Gothic" pitchFamily="34" charset="0"/>
                  <a:cs typeface="Arial" charset="0"/>
                </a:endParaRPr>
              </a:p>
            </p:txBody>
          </p:sp>
          <p:sp>
            <p:nvSpPr>
              <p:cNvPr id="2291" name="Freeform 221"/>
              <p:cNvSpPr>
                <a:spLocks/>
              </p:cNvSpPr>
              <p:nvPr/>
            </p:nvSpPr>
            <p:spPr bwMode="auto">
              <a:xfrm>
                <a:off x="2766" y="2952"/>
                <a:ext cx="11" cy="10"/>
              </a:xfrm>
              <a:custGeom>
                <a:avLst/>
                <a:gdLst>
                  <a:gd name="T0" fmla="*/ 0 w 31"/>
                  <a:gd name="T1" fmla="*/ 0 h 31"/>
                  <a:gd name="T2" fmla="*/ 0 w 31"/>
                  <a:gd name="T3" fmla="*/ 0 h 31"/>
                  <a:gd name="T4" fmla="*/ 0 w 31"/>
                  <a:gd name="T5" fmla="*/ 0 h 31"/>
                  <a:gd name="T6" fmla="*/ 0 w 31"/>
                  <a:gd name="T7" fmla="*/ 0 h 31"/>
                  <a:gd name="T8" fmla="*/ 0 w 31"/>
                  <a:gd name="T9" fmla="*/ 0 h 31"/>
                  <a:gd name="T10" fmla="*/ 0 w 31"/>
                  <a:gd name="T11" fmla="*/ 0 h 31"/>
                  <a:gd name="T12" fmla="*/ 0 w 31"/>
                  <a:gd name="T13" fmla="*/ 0 h 31"/>
                  <a:gd name="T14" fmla="*/ 0 w 31"/>
                  <a:gd name="T15" fmla="*/ 0 h 31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31"/>
                  <a:gd name="T25" fmla="*/ 0 h 31"/>
                  <a:gd name="T26" fmla="*/ 31 w 31"/>
                  <a:gd name="T27" fmla="*/ 31 h 31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31" h="31">
                    <a:moveTo>
                      <a:pt x="0" y="22"/>
                    </a:moveTo>
                    <a:lnTo>
                      <a:pt x="7" y="7"/>
                    </a:lnTo>
                    <a:lnTo>
                      <a:pt x="19" y="0"/>
                    </a:lnTo>
                    <a:lnTo>
                      <a:pt x="31" y="11"/>
                    </a:lnTo>
                    <a:lnTo>
                      <a:pt x="29" y="27"/>
                    </a:lnTo>
                    <a:lnTo>
                      <a:pt x="14" y="31"/>
                    </a:lnTo>
                    <a:lnTo>
                      <a:pt x="0" y="22"/>
                    </a:lnTo>
                    <a:close/>
                  </a:path>
                </a:pathLst>
              </a:custGeom>
              <a:solidFill>
                <a:srgbClr val="FFB5A8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>
                  <a:latin typeface="Century Gothic" pitchFamily="34" charset="0"/>
                  <a:cs typeface="Arial" charset="0"/>
                </a:endParaRPr>
              </a:p>
            </p:txBody>
          </p:sp>
          <p:sp>
            <p:nvSpPr>
              <p:cNvPr id="2292" name="Freeform 222"/>
              <p:cNvSpPr>
                <a:spLocks/>
              </p:cNvSpPr>
              <p:nvPr/>
            </p:nvSpPr>
            <p:spPr bwMode="auto">
              <a:xfrm>
                <a:off x="2770" y="2955"/>
                <a:ext cx="4" cy="4"/>
              </a:xfrm>
              <a:custGeom>
                <a:avLst/>
                <a:gdLst>
                  <a:gd name="T0" fmla="*/ 0 w 14"/>
                  <a:gd name="T1" fmla="*/ 0 h 13"/>
                  <a:gd name="T2" fmla="*/ 0 w 14"/>
                  <a:gd name="T3" fmla="*/ 0 h 13"/>
                  <a:gd name="T4" fmla="*/ 0 w 14"/>
                  <a:gd name="T5" fmla="*/ 0 h 13"/>
                  <a:gd name="T6" fmla="*/ 0 w 14"/>
                  <a:gd name="T7" fmla="*/ 0 h 13"/>
                  <a:gd name="T8" fmla="*/ 0 w 14"/>
                  <a:gd name="T9" fmla="*/ 0 h 13"/>
                  <a:gd name="T10" fmla="*/ 0 w 14"/>
                  <a:gd name="T11" fmla="*/ 0 h 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4"/>
                  <a:gd name="T19" fmla="*/ 0 h 13"/>
                  <a:gd name="T20" fmla="*/ 14 w 14"/>
                  <a:gd name="T21" fmla="*/ 13 h 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4" h="13">
                    <a:moveTo>
                      <a:pt x="0" y="6"/>
                    </a:moveTo>
                    <a:lnTo>
                      <a:pt x="6" y="13"/>
                    </a:lnTo>
                    <a:lnTo>
                      <a:pt x="14" y="9"/>
                    </a:lnTo>
                    <a:lnTo>
                      <a:pt x="11" y="0"/>
                    </a:lnTo>
                    <a:lnTo>
                      <a:pt x="0" y="6"/>
                    </a:lnTo>
                    <a:close/>
                  </a:path>
                </a:pathLst>
              </a:custGeom>
              <a:solidFill>
                <a:srgbClr val="FFC4B8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>
                  <a:latin typeface="Century Gothic" pitchFamily="34" charset="0"/>
                  <a:cs typeface="Arial" charset="0"/>
                </a:endParaRPr>
              </a:p>
            </p:txBody>
          </p:sp>
          <p:sp>
            <p:nvSpPr>
              <p:cNvPr id="2293" name="Freeform 223"/>
              <p:cNvSpPr>
                <a:spLocks/>
              </p:cNvSpPr>
              <p:nvPr/>
            </p:nvSpPr>
            <p:spPr bwMode="auto">
              <a:xfrm>
                <a:off x="2778" y="2957"/>
                <a:ext cx="8" cy="9"/>
              </a:xfrm>
              <a:custGeom>
                <a:avLst/>
                <a:gdLst>
                  <a:gd name="T0" fmla="*/ 0 w 23"/>
                  <a:gd name="T1" fmla="*/ 0 h 28"/>
                  <a:gd name="T2" fmla="*/ 0 w 23"/>
                  <a:gd name="T3" fmla="*/ 0 h 28"/>
                  <a:gd name="T4" fmla="*/ 0 w 23"/>
                  <a:gd name="T5" fmla="*/ 0 h 28"/>
                  <a:gd name="T6" fmla="*/ 0 w 23"/>
                  <a:gd name="T7" fmla="*/ 0 h 28"/>
                  <a:gd name="T8" fmla="*/ 0 w 23"/>
                  <a:gd name="T9" fmla="*/ 0 h 28"/>
                  <a:gd name="T10" fmla="*/ 0 w 23"/>
                  <a:gd name="T11" fmla="*/ 0 h 28"/>
                  <a:gd name="T12" fmla="*/ 0 w 23"/>
                  <a:gd name="T13" fmla="*/ 0 h 2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3"/>
                  <a:gd name="T22" fmla="*/ 0 h 28"/>
                  <a:gd name="T23" fmla="*/ 23 w 23"/>
                  <a:gd name="T24" fmla="*/ 28 h 2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3" h="28">
                    <a:moveTo>
                      <a:pt x="10" y="28"/>
                    </a:moveTo>
                    <a:lnTo>
                      <a:pt x="23" y="18"/>
                    </a:lnTo>
                    <a:lnTo>
                      <a:pt x="19" y="0"/>
                    </a:lnTo>
                    <a:lnTo>
                      <a:pt x="6" y="0"/>
                    </a:lnTo>
                    <a:lnTo>
                      <a:pt x="0" y="18"/>
                    </a:lnTo>
                    <a:lnTo>
                      <a:pt x="10" y="28"/>
                    </a:lnTo>
                    <a:close/>
                  </a:path>
                </a:pathLst>
              </a:custGeom>
              <a:solidFill>
                <a:srgbClr val="FFB5A8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>
                  <a:latin typeface="Century Gothic" pitchFamily="34" charset="0"/>
                  <a:cs typeface="Arial" charset="0"/>
                </a:endParaRPr>
              </a:p>
            </p:txBody>
          </p:sp>
          <p:sp>
            <p:nvSpPr>
              <p:cNvPr id="2294" name="Freeform 224"/>
              <p:cNvSpPr>
                <a:spLocks/>
              </p:cNvSpPr>
              <p:nvPr/>
            </p:nvSpPr>
            <p:spPr bwMode="auto">
              <a:xfrm>
                <a:off x="2778" y="2931"/>
                <a:ext cx="16" cy="22"/>
              </a:xfrm>
              <a:custGeom>
                <a:avLst/>
                <a:gdLst>
                  <a:gd name="T0" fmla="*/ 1 w 47"/>
                  <a:gd name="T1" fmla="*/ 0 h 68"/>
                  <a:gd name="T2" fmla="*/ 0 w 47"/>
                  <a:gd name="T3" fmla="*/ 1 h 68"/>
                  <a:gd name="T4" fmla="*/ 0 w 47"/>
                  <a:gd name="T5" fmla="*/ 1 h 68"/>
                  <a:gd name="T6" fmla="*/ 1 w 47"/>
                  <a:gd name="T7" fmla="*/ 0 h 68"/>
                  <a:gd name="T8" fmla="*/ 1 w 47"/>
                  <a:gd name="T9" fmla="*/ 0 h 6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7"/>
                  <a:gd name="T16" fmla="*/ 0 h 68"/>
                  <a:gd name="T17" fmla="*/ 47 w 47"/>
                  <a:gd name="T18" fmla="*/ 68 h 6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7" h="68">
                    <a:moveTo>
                      <a:pt x="47" y="0"/>
                    </a:moveTo>
                    <a:lnTo>
                      <a:pt x="0" y="50"/>
                    </a:lnTo>
                    <a:lnTo>
                      <a:pt x="0" y="68"/>
                    </a:lnTo>
                    <a:lnTo>
                      <a:pt x="47" y="0"/>
                    </a:lnTo>
                    <a:close/>
                  </a:path>
                </a:pathLst>
              </a:custGeom>
              <a:solidFill>
                <a:srgbClr val="E08477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>
                  <a:latin typeface="Century Gothic" pitchFamily="34" charset="0"/>
                  <a:cs typeface="Arial" charset="0"/>
                </a:endParaRPr>
              </a:p>
            </p:txBody>
          </p:sp>
          <p:sp>
            <p:nvSpPr>
              <p:cNvPr id="2295" name="Freeform 225"/>
              <p:cNvSpPr>
                <a:spLocks/>
              </p:cNvSpPr>
              <p:nvPr/>
            </p:nvSpPr>
            <p:spPr bwMode="auto">
              <a:xfrm>
                <a:off x="2972" y="3039"/>
                <a:ext cx="54" cy="10"/>
              </a:xfrm>
              <a:custGeom>
                <a:avLst/>
                <a:gdLst>
                  <a:gd name="T0" fmla="*/ 0 w 162"/>
                  <a:gd name="T1" fmla="*/ 0 h 30"/>
                  <a:gd name="T2" fmla="*/ 0 w 162"/>
                  <a:gd name="T3" fmla="*/ 0 h 30"/>
                  <a:gd name="T4" fmla="*/ 0 w 162"/>
                  <a:gd name="T5" fmla="*/ 0 h 30"/>
                  <a:gd name="T6" fmla="*/ 0 w 162"/>
                  <a:gd name="T7" fmla="*/ 0 h 30"/>
                  <a:gd name="T8" fmla="*/ 1 w 162"/>
                  <a:gd name="T9" fmla="*/ 0 h 30"/>
                  <a:gd name="T10" fmla="*/ 1 w 162"/>
                  <a:gd name="T11" fmla="*/ 0 h 30"/>
                  <a:gd name="T12" fmla="*/ 2 w 162"/>
                  <a:gd name="T13" fmla="*/ 0 h 30"/>
                  <a:gd name="T14" fmla="*/ 1 w 162"/>
                  <a:gd name="T15" fmla="*/ 0 h 30"/>
                  <a:gd name="T16" fmla="*/ 1 w 162"/>
                  <a:gd name="T17" fmla="*/ 0 h 30"/>
                  <a:gd name="T18" fmla="*/ 0 w 162"/>
                  <a:gd name="T19" fmla="*/ 0 h 30"/>
                  <a:gd name="T20" fmla="*/ 0 w 162"/>
                  <a:gd name="T21" fmla="*/ 0 h 30"/>
                  <a:gd name="T22" fmla="*/ 0 w 162"/>
                  <a:gd name="T23" fmla="*/ 0 h 30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162"/>
                  <a:gd name="T37" fmla="*/ 0 h 30"/>
                  <a:gd name="T38" fmla="*/ 162 w 162"/>
                  <a:gd name="T39" fmla="*/ 30 h 30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162" h="30">
                    <a:moveTo>
                      <a:pt x="0" y="27"/>
                    </a:moveTo>
                    <a:lnTo>
                      <a:pt x="2" y="9"/>
                    </a:lnTo>
                    <a:lnTo>
                      <a:pt x="21" y="9"/>
                    </a:lnTo>
                    <a:lnTo>
                      <a:pt x="33" y="0"/>
                    </a:lnTo>
                    <a:lnTo>
                      <a:pt x="69" y="3"/>
                    </a:lnTo>
                    <a:lnTo>
                      <a:pt x="119" y="17"/>
                    </a:lnTo>
                    <a:lnTo>
                      <a:pt x="162" y="18"/>
                    </a:lnTo>
                    <a:lnTo>
                      <a:pt x="104" y="30"/>
                    </a:lnTo>
                    <a:lnTo>
                      <a:pt x="61" y="30"/>
                    </a:lnTo>
                    <a:lnTo>
                      <a:pt x="22" y="27"/>
                    </a:lnTo>
                    <a:lnTo>
                      <a:pt x="0" y="27"/>
                    </a:lnTo>
                    <a:close/>
                  </a:path>
                </a:pathLst>
              </a:custGeom>
              <a:solidFill>
                <a:srgbClr val="FFD6C9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>
                  <a:latin typeface="Century Gothic" pitchFamily="34" charset="0"/>
                  <a:cs typeface="Arial" charset="0"/>
                </a:endParaRPr>
              </a:p>
            </p:txBody>
          </p:sp>
          <p:sp>
            <p:nvSpPr>
              <p:cNvPr id="2296" name="Freeform 226"/>
              <p:cNvSpPr>
                <a:spLocks/>
              </p:cNvSpPr>
              <p:nvPr/>
            </p:nvSpPr>
            <p:spPr bwMode="auto">
              <a:xfrm>
                <a:off x="3035" y="3062"/>
                <a:ext cx="39" cy="59"/>
              </a:xfrm>
              <a:custGeom>
                <a:avLst/>
                <a:gdLst>
                  <a:gd name="T0" fmla="*/ 0 w 118"/>
                  <a:gd name="T1" fmla="*/ 1 h 177"/>
                  <a:gd name="T2" fmla="*/ 0 w 118"/>
                  <a:gd name="T3" fmla="*/ 1 h 177"/>
                  <a:gd name="T4" fmla="*/ 0 w 118"/>
                  <a:gd name="T5" fmla="*/ 1 h 177"/>
                  <a:gd name="T6" fmla="*/ 0 w 118"/>
                  <a:gd name="T7" fmla="*/ 2 h 177"/>
                  <a:gd name="T8" fmla="*/ 0 w 118"/>
                  <a:gd name="T9" fmla="*/ 2 h 177"/>
                  <a:gd name="T10" fmla="*/ 0 w 118"/>
                  <a:gd name="T11" fmla="*/ 2 h 177"/>
                  <a:gd name="T12" fmla="*/ 1 w 118"/>
                  <a:gd name="T13" fmla="*/ 2 h 177"/>
                  <a:gd name="T14" fmla="*/ 1 w 118"/>
                  <a:gd name="T15" fmla="*/ 2 h 177"/>
                  <a:gd name="T16" fmla="*/ 1 w 118"/>
                  <a:gd name="T17" fmla="*/ 2 h 177"/>
                  <a:gd name="T18" fmla="*/ 1 w 118"/>
                  <a:gd name="T19" fmla="*/ 2 h 177"/>
                  <a:gd name="T20" fmla="*/ 1 w 118"/>
                  <a:gd name="T21" fmla="*/ 1 h 177"/>
                  <a:gd name="T22" fmla="*/ 1 w 118"/>
                  <a:gd name="T23" fmla="*/ 1 h 177"/>
                  <a:gd name="T24" fmla="*/ 1 w 118"/>
                  <a:gd name="T25" fmla="*/ 0 h 177"/>
                  <a:gd name="T26" fmla="*/ 1 w 118"/>
                  <a:gd name="T27" fmla="*/ 0 h 177"/>
                  <a:gd name="T28" fmla="*/ 0 w 118"/>
                  <a:gd name="T29" fmla="*/ 0 h 177"/>
                  <a:gd name="T30" fmla="*/ 0 w 118"/>
                  <a:gd name="T31" fmla="*/ 0 h 177"/>
                  <a:gd name="T32" fmla="*/ 0 w 118"/>
                  <a:gd name="T33" fmla="*/ 0 h 177"/>
                  <a:gd name="T34" fmla="*/ 0 w 118"/>
                  <a:gd name="T35" fmla="*/ 0 h 177"/>
                  <a:gd name="T36" fmla="*/ 0 w 118"/>
                  <a:gd name="T37" fmla="*/ 1 h 177"/>
                  <a:gd name="T38" fmla="*/ 0 w 118"/>
                  <a:gd name="T39" fmla="*/ 1 h 177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w 118"/>
                  <a:gd name="T61" fmla="*/ 0 h 177"/>
                  <a:gd name="T62" fmla="*/ 118 w 118"/>
                  <a:gd name="T63" fmla="*/ 177 h 177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T60" t="T61" r="T62" b="T63"/>
                <a:pathLst>
                  <a:path w="118" h="177">
                    <a:moveTo>
                      <a:pt x="16" y="64"/>
                    </a:moveTo>
                    <a:lnTo>
                      <a:pt x="13" y="88"/>
                    </a:lnTo>
                    <a:lnTo>
                      <a:pt x="39" y="108"/>
                    </a:lnTo>
                    <a:lnTo>
                      <a:pt x="30" y="127"/>
                    </a:lnTo>
                    <a:lnTo>
                      <a:pt x="21" y="142"/>
                    </a:lnTo>
                    <a:lnTo>
                      <a:pt x="21" y="164"/>
                    </a:lnTo>
                    <a:lnTo>
                      <a:pt x="46" y="177"/>
                    </a:lnTo>
                    <a:lnTo>
                      <a:pt x="56" y="151"/>
                    </a:lnTo>
                    <a:lnTo>
                      <a:pt x="77" y="127"/>
                    </a:lnTo>
                    <a:lnTo>
                      <a:pt x="118" y="128"/>
                    </a:lnTo>
                    <a:lnTo>
                      <a:pt x="116" y="92"/>
                    </a:lnTo>
                    <a:lnTo>
                      <a:pt x="111" y="64"/>
                    </a:lnTo>
                    <a:lnTo>
                      <a:pt x="86" y="36"/>
                    </a:lnTo>
                    <a:lnTo>
                      <a:pt x="64" y="18"/>
                    </a:lnTo>
                    <a:lnTo>
                      <a:pt x="35" y="6"/>
                    </a:lnTo>
                    <a:lnTo>
                      <a:pt x="13" y="0"/>
                    </a:lnTo>
                    <a:lnTo>
                      <a:pt x="0" y="12"/>
                    </a:lnTo>
                    <a:lnTo>
                      <a:pt x="13" y="39"/>
                    </a:lnTo>
                    <a:lnTo>
                      <a:pt x="16" y="64"/>
                    </a:lnTo>
                    <a:close/>
                  </a:path>
                </a:pathLst>
              </a:custGeom>
              <a:solidFill>
                <a:srgbClr val="FFD6C9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>
                  <a:latin typeface="Century Gothic" pitchFamily="34" charset="0"/>
                  <a:cs typeface="Arial" charset="0"/>
                </a:endParaRPr>
              </a:p>
            </p:txBody>
          </p:sp>
          <p:sp>
            <p:nvSpPr>
              <p:cNvPr id="2297" name="Freeform 227"/>
              <p:cNvSpPr>
                <a:spLocks/>
              </p:cNvSpPr>
              <p:nvPr/>
            </p:nvSpPr>
            <p:spPr bwMode="auto">
              <a:xfrm>
                <a:off x="3059" y="3112"/>
                <a:ext cx="21" cy="14"/>
              </a:xfrm>
              <a:custGeom>
                <a:avLst/>
                <a:gdLst>
                  <a:gd name="T0" fmla="*/ 0 w 61"/>
                  <a:gd name="T1" fmla="*/ 0 h 40"/>
                  <a:gd name="T2" fmla="*/ 0 w 61"/>
                  <a:gd name="T3" fmla="*/ 1 h 40"/>
                  <a:gd name="T4" fmla="*/ 1 w 61"/>
                  <a:gd name="T5" fmla="*/ 0 h 40"/>
                  <a:gd name="T6" fmla="*/ 0 w 61"/>
                  <a:gd name="T7" fmla="*/ 0 h 40"/>
                  <a:gd name="T8" fmla="*/ 0 w 61"/>
                  <a:gd name="T9" fmla="*/ 0 h 40"/>
                  <a:gd name="T10" fmla="*/ 0 w 61"/>
                  <a:gd name="T11" fmla="*/ 0 h 40"/>
                  <a:gd name="T12" fmla="*/ 0 w 61"/>
                  <a:gd name="T13" fmla="*/ 0 h 40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61"/>
                  <a:gd name="T22" fmla="*/ 0 h 40"/>
                  <a:gd name="T23" fmla="*/ 61 w 61"/>
                  <a:gd name="T24" fmla="*/ 40 h 40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61" h="40">
                    <a:moveTo>
                      <a:pt x="0" y="28"/>
                    </a:moveTo>
                    <a:lnTo>
                      <a:pt x="26" y="40"/>
                    </a:lnTo>
                    <a:lnTo>
                      <a:pt x="61" y="26"/>
                    </a:lnTo>
                    <a:lnTo>
                      <a:pt x="31" y="3"/>
                    </a:lnTo>
                    <a:lnTo>
                      <a:pt x="6" y="0"/>
                    </a:lnTo>
                    <a:lnTo>
                      <a:pt x="0" y="28"/>
                    </a:lnTo>
                    <a:close/>
                  </a:path>
                </a:pathLst>
              </a:custGeom>
              <a:solidFill>
                <a:srgbClr val="FFD6C9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>
                  <a:latin typeface="Century Gothic" pitchFamily="34" charset="0"/>
                  <a:cs typeface="Arial" charset="0"/>
                </a:endParaRPr>
              </a:p>
            </p:txBody>
          </p:sp>
          <p:sp>
            <p:nvSpPr>
              <p:cNvPr id="2298" name="Freeform 228"/>
              <p:cNvSpPr>
                <a:spLocks/>
              </p:cNvSpPr>
              <p:nvPr/>
            </p:nvSpPr>
            <p:spPr bwMode="auto">
              <a:xfrm>
                <a:off x="2982" y="3070"/>
                <a:ext cx="34" cy="10"/>
              </a:xfrm>
              <a:custGeom>
                <a:avLst/>
                <a:gdLst>
                  <a:gd name="T0" fmla="*/ 0 w 100"/>
                  <a:gd name="T1" fmla="*/ 0 h 30"/>
                  <a:gd name="T2" fmla="*/ 0 w 100"/>
                  <a:gd name="T3" fmla="*/ 0 h 30"/>
                  <a:gd name="T4" fmla="*/ 1 w 100"/>
                  <a:gd name="T5" fmla="*/ 0 h 30"/>
                  <a:gd name="T6" fmla="*/ 1 w 100"/>
                  <a:gd name="T7" fmla="*/ 0 h 30"/>
                  <a:gd name="T8" fmla="*/ 1 w 100"/>
                  <a:gd name="T9" fmla="*/ 0 h 30"/>
                  <a:gd name="T10" fmla="*/ 1 w 100"/>
                  <a:gd name="T11" fmla="*/ 0 h 30"/>
                  <a:gd name="T12" fmla="*/ 0 w 100"/>
                  <a:gd name="T13" fmla="*/ 0 h 30"/>
                  <a:gd name="T14" fmla="*/ 0 w 100"/>
                  <a:gd name="T15" fmla="*/ 0 h 30"/>
                  <a:gd name="T16" fmla="*/ 0 w 100"/>
                  <a:gd name="T17" fmla="*/ 0 h 3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100"/>
                  <a:gd name="T28" fmla="*/ 0 h 30"/>
                  <a:gd name="T29" fmla="*/ 100 w 100"/>
                  <a:gd name="T30" fmla="*/ 30 h 30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100" h="30">
                    <a:moveTo>
                      <a:pt x="0" y="21"/>
                    </a:moveTo>
                    <a:lnTo>
                      <a:pt x="15" y="0"/>
                    </a:lnTo>
                    <a:lnTo>
                      <a:pt x="40" y="0"/>
                    </a:lnTo>
                    <a:lnTo>
                      <a:pt x="74" y="11"/>
                    </a:lnTo>
                    <a:lnTo>
                      <a:pt x="100" y="16"/>
                    </a:lnTo>
                    <a:lnTo>
                      <a:pt x="53" y="27"/>
                    </a:lnTo>
                    <a:lnTo>
                      <a:pt x="6" y="30"/>
                    </a:lnTo>
                    <a:lnTo>
                      <a:pt x="0" y="21"/>
                    </a:lnTo>
                    <a:close/>
                  </a:path>
                </a:pathLst>
              </a:custGeom>
              <a:solidFill>
                <a:srgbClr val="FFC4B8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>
                  <a:latin typeface="Century Gothic" pitchFamily="34" charset="0"/>
                  <a:cs typeface="Arial" charset="0"/>
                </a:endParaRPr>
              </a:p>
            </p:txBody>
          </p:sp>
          <p:sp>
            <p:nvSpPr>
              <p:cNvPr id="2299" name="Freeform 229"/>
              <p:cNvSpPr>
                <a:spLocks/>
              </p:cNvSpPr>
              <p:nvPr/>
            </p:nvSpPr>
            <p:spPr bwMode="auto">
              <a:xfrm>
                <a:off x="2928" y="3035"/>
                <a:ext cx="29" cy="20"/>
              </a:xfrm>
              <a:custGeom>
                <a:avLst/>
                <a:gdLst>
                  <a:gd name="T0" fmla="*/ 1 w 89"/>
                  <a:gd name="T1" fmla="*/ 0 h 61"/>
                  <a:gd name="T2" fmla="*/ 0 w 89"/>
                  <a:gd name="T3" fmla="*/ 0 h 61"/>
                  <a:gd name="T4" fmla="*/ 0 w 89"/>
                  <a:gd name="T5" fmla="*/ 1 h 61"/>
                  <a:gd name="T6" fmla="*/ 0 w 89"/>
                  <a:gd name="T7" fmla="*/ 1 h 61"/>
                  <a:gd name="T8" fmla="*/ 1 w 89"/>
                  <a:gd name="T9" fmla="*/ 1 h 61"/>
                  <a:gd name="T10" fmla="*/ 1 w 89"/>
                  <a:gd name="T11" fmla="*/ 1 h 61"/>
                  <a:gd name="T12" fmla="*/ 1 w 89"/>
                  <a:gd name="T13" fmla="*/ 0 h 61"/>
                  <a:gd name="T14" fmla="*/ 1 w 89"/>
                  <a:gd name="T15" fmla="*/ 0 h 61"/>
                  <a:gd name="T16" fmla="*/ 1 w 89"/>
                  <a:gd name="T17" fmla="*/ 0 h 61"/>
                  <a:gd name="T18" fmla="*/ 1 w 89"/>
                  <a:gd name="T19" fmla="*/ 0 h 61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89"/>
                  <a:gd name="T31" fmla="*/ 0 h 61"/>
                  <a:gd name="T32" fmla="*/ 89 w 89"/>
                  <a:gd name="T33" fmla="*/ 61 h 61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89" h="61">
                    <a:moveTo>
                      <a:pt x="73" y="15"/>
                    </a:moveTo>
                    <a:lnTo>
                      <a:pt x="36" y="27"/>
                    </a:lnTo>
                    <a:lnTo>
                      <a:pt x="0" y="49"/>
                    </a:lnTo>
                    <a:lnTo>
                      <a:pt x="36" y="61"/>
                    </a:lnTo>
                    <a:lnTo>
                      <a:pt x="63" y="53"/>
                    </a:lnTo>
                    <a:lnTo>
                      <a:pt x="89" y="49"/>
                    </a:lnTo>
                    <a:lnTo>
                      <a:pt x="75" y="36"/>
                    </a:lnTo>
                    <a:lnTo>
                      <a:pt x="89" y="0"/>
                    </a:lnTo>
                    <a:lnTo>
                      <a:pt x="73" y="15"/>
                    </a:lnTo>
                    <a:close/>
                  </a:path>
                </a:pathLst>
              </a:custGeom>
              <a:solidFill>
                <a:srgbClr val="FFB5A8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>
                  <a:latin typeface="Century Gothic" pitchFamily="34" charset="0"/>
                  <a:cs typeface="Arial" charset="0"/>
                </a:endParaRPr>
              </a:p>
            </p:txBody>
          </p:sp>
          <p:sp>
            <p:nvSpPr>
              <p:cNvPr id="2300" name="Freeform 230"/>
              <p:cNvSpPr>
                <a:spLocks/>
              </p:cNvSpPr>
              <p:nvPr/>
            </p:nvSpPr>
            <p:spPr bwMode="auto">
              <a:xfrm>
                <a:off x="3009" y="3119"/>
                <a:ext cx="25" cy="9"/>
              </a:xfrm>
              <a:custGeom>
                <a:avLst/>
                <a:gdLst>
                  <a:gd name="T0" fmla="*/ 0 w 75"/>
                  <a:gd name="T1" fmla="*/ 0 h 25"/>
                  <a:gd name="T2" fmla="*/ 0 w 75"/>
                  <a:gd name="T3" fmla="*/ 0 h 25"/>
                  <a:gd name="T4" fmla="*/ 1 w 75"/>
                  <a:gd name="T5" fmla="*/ 0 h 25"/>
                  <a:gd name="T6" fmla="*/ 1 w 75"/>
                  <a:gd name="T7" fmla="*/ 0 h 25"/>
                  <a:gd name="T8" fmla="*/ 0 w 75"/>
                  <a:gd name="T9" fmla="*/ 0 h 25"/>
                  <a:gd name="T10" fmla="*/ 0 w 75"/>
                  <a:gd name="T11" fmla="*/ 0 h 25"/>
                  <a:gd name="T12" fmla="*/ 0 w 75"/>
                  <a:gd name="T13" fmla="*/ 0 h 25"/>
                  <a:gd name="T14" fmla="*/ 0 w 75"/>
                  <a:gd name="T15" fmla="*/ 0 h 25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75"/>
                  <a:gd name="T25" fmla="*/ 0 h 25"/>
                  <a:gd name="T26" fmla="*/ 75 w 75"/>
                  <a:gd name="T27" fmla="*/ 25 h 25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75" h="25">
                    <a:moveTo>
                      <a:pt x="0" y="0"/>
                    </a:moveTo>
                    <a:lnTo>
                      <a:pt x="32" y="0"/>
                    </a:lnTo>
                    <a:lnTo>
                      <a:pt x="52" y="10"/>
                    </a:lnTo>
                    <a:lnTo>
                      <a:pt x="75" y="22"/>
                    </a:lnTo>
                    <a:lnTo>
                      <a:pt x="27" y="25"/>
                    </a:lnTo>
                    <a:lnTo>
                      <a:pt x="2" y="1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B5A8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>
                  <a:latin typeface="Century Gothic" pitchFamily="34" charset="0"/>
                  <a:cs typeface="Arial" charset="0"/>
                </a:endParaRPr>
              </a:p>
            </p:txBody>
          </p:sp>
          <p:sp>
            <p:nvSpPr>
              <p:cNvPr id="2301" name="Freeform 231"/>
              <p:cNvSpPr>
                <a:spLocks/>
              </p:cNvSpPr>
              <p:nvPr/>
            </p:nvSpPr>
            <p:spPr bwMode="auto">
              <a:xfrm>
                <a:off x="2983" y="3097"/>
                <a:ext cx="8" cy="12"/>
              </a:xfrm>
              <a:custGeom>
                <a:avLst/>
                <a:gdLst>
                  <a:gd name="T0" fmla="*/ 0 w 24"/>
                  <a:gd name="T1" fmla="*/ 0 h 35"/>
                  <a:gd name="T2" fmla="*/ 0 w 24"/>
                  <a:gd name="T3" fmla="*/ 0 h 35"/>
                  <a:gd name="T4" fmla="*/ 0 w 24"/>
                  <a:gd name="T5" fmla="*/ 0 h 35"/>
                  <a:gd name="T6" fmla="*/ 0 w 24"/>
                  <a:gd name="T7" fmla="*/ 0 h 35"/>
                  <a:gd name="T8" fmla="*/ 0 w 24"/>
                  <a:gd name="T9" fmla="*/ 0 h 35"/>
                  <a:gd name="T10" fmla="*/ 0 w 24"/>
                  <a:gd name="T11" fmla="*/ 0 h 3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4"/>
                  <a:gd name="T19" fmla="*/ 0 h 35"/>
                  <a:gd name="T20" fmla="*/ 24 w 24"/>
                  <a:gd name="T21" fmla="*/ 35 h 35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4" h="35">
                    <a:moveTo>
                      <a:pt x="5" y="19"/>
                    </a:moveTo>
                    <a:lnTo>
                      <a:pt x="24" y="35"/>
                    </a:lnTo>
                    <a:lnTo>
                      <a:pt x="23" y="0"/>
                    </a:lnTo>
                    <a:lnTo>
                      <a:pt x="0" y="4"/>
                    </a:lnTo>
                    <a:lnTo>
                      <a:pt x="5" y="19"/>
                    </a:lnTo>
                    <a:close/>
                  </a:path>
                </a:pathLst>
              </a:custGeom>
              <a:solidFill>
                <a:srgbClr val="FFB5A8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>
                  <a:latin typeface="Century Gothic" pitchFamily="34" charset="0"/>
                  <a:cs typeface="Arial" charset="0"/>
                </a:endParaRPr>
              </a:p>
            </p:txBody>
          </p:sp>
          <p:sp>
            <p:nvSpPr>
              <p:cNvPr id="2302" name="Freeform 232"/>
              <p:cNvSpPr>
                <a:spLocks/>
              </p:cNvSpPr>
              <p:nvPr/>
            </p:nvSpPr>
            <p:spPr bwMode="auto">
              <a:xfrm>
                <a:off x="3113" y="2941"/>
                <a:ext cx="219" cy="167"/>
              </a:xfrm>
              <a:custGeom>
                <a:avLst/>
                <a:gdLst>
                  <a:gd name="T0" fmla="*/ 6 w 658"/>
                  <a:gd name="T1" fmla="*/ 0 h 501"/>
                  <a:gd name="T2" fmla="*/ 6 w 658"/>
                  <a:gd name="T3" fmla="*/ 1 h 501"/>
                  <a:gd name="T4" fmla="*/ 5 w 658"/>
                  <a:gd name="T5" fmla="*/ 1 h 501"/>
                  <a:gd name="T6" fmla="*/ 5 w 658"/>
                  <a:gd name="T7" fmla="*/ 2 h 501"/>
                  <a:gd name="T8" fmla="*/ 3 w 658"/>
                  <a:gd name="T9" fmla="*/ 3 h 501"/>
                  <a:gd name="T10" fmla="*/ 2 w 658"/>
                  <a:gd name="T11" fmla="*/ 3 h 501"/>
                  <a:gd name="T12" fmla="*/ 1 w 658"/>
                  <a:gd name="T13" fmla="*/ 4 h 501"/>
                  <a:gd name="T14" fmla="*/ 1 w 658"/>
                  <a:gd name="T15" fmla="*/ 4 h 501"/>
                  <a:gd name="T16" fmla="*/ 0 w 658"/>
                  <a:gd name="T17" fmla="*/ 4 h 501"/>
                  <a:gd name="T18" fmla="*/ 0 w 658"/>
                  <a:gd name="T19" fmla="*/ 5 h 501"/>
                  <a:gd name="T20" fmla="*/ 0 w 658"/>
                  <a:gd name="T21" fmla="*/ 5 h 501"/>
                  <a:gd name="T22" fmla="*/ 0 w 658"/>
                  <a:gd name="T23" fmla="*/ 6 h 501"/>
                  <a:gd name="T24" fmla="*/ 0 w 658"/>
                  <a:gd name="T25" fmla="*/ 6 h 501"/>
                  <a:gd name="T26" fmla="*/ 1 w 658"/>
                  <a:gd name="T27" fmla="*/ 6 h 501"/>
                  <a:gd name="T28" fmla="*/ 2 w 658"/>
                  <a:gd name="T29" fmla="*/ 5 h 501"/>
                  <a:gd name="T30" fmla="*/ 3 w 658"/>
                  <a:gd name="T31" fmla="*/ 4 h 501"/>
                  <a:gd name="T32" fmla="*/ 5 w 658"/>
                  <a:gd name="T33" fmla="*/ 4 h 501"/>
                  <a:gd name="T34" fmla="*/ 6 w 658"/>
                  <a:gd name="T35" fmla="*/ 3 h 501"/>
                  <a:gd name="T36" fmla="*/ 6 w 658"/>
                  <a:gd name="T37" fmla="*/ 3 h 501"/>
                  <a:gd name="T38" fmla="*/ 7 w 658"/>
                  <a:gd name="T39" fmla="*/ 2 h 501"/>
                  <a:gd name="T40" fmla="*/ 7 w 658"/>
                  <a:gd name="T41" fmla="*/ 2 h 501"/>
                  <a:gd name="T42" fmla="*/ 8 w 658"/>
                  <a:gd name="T43" fmla="*/ 2 h 501"/>
                  <a:gd name="T44" fmla="*/ 8 w 658"/>
                  <a:gd name="T45" fmla="*/ 1 h 501"/>
                  <a:gd name="T46" fmla="*/ 8 w 658"/>
                  <a:gd name="T47" fmla="*/ 1 h 501"/>
                  <a:gd name="T48" fmla="*/ 8 w 658"/>
                  <a:gd name="T49" fmla="*/ 1 h 501"/>
                  <a:gd name="T50" fmla="*/ 8 w 658"/>
                  <a:gd name="T51" fmla="*/ 1 h 501"/>
                  <a:gd name="T52" fmla="*/ 7 w 658"/>
                  <a:gd name="T53" fmla="*/ 0 h 501"/>
                  <a:gd name="T54" fmla="*/ 7 w 658"/>
                  <a:gd name="T55" fmla="*/ 0 h 501"/>
                  <a:gd name="T56" fmla="*/ 6 w 658"/>
                  <a:gd name="T57" fmla="*/ 0 h 501"/>
                  <a:gd name="T58" fmla="*/ 6 w 658"/>
                  <a:gd name="T59" fmla="*/ 0 h 501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w 658"/>
                  <a:gd name="T91" fmla="*/ 0 h 501"/>
                  <a:gd name="T92" fmla="*/ 658 w 658"/>
                  <a:gd name="T93" fmla="*/ 501 h 501"/>
                </a:gdLst>
                <a:ahLst/>
                <a:cxnLst>
                  <a:cxn ang="T60">
                    <a:pos x="T0" y="T1"/>
                  </a:cxn>
                  <a:cxn ang="T61">
                    <a:pos x="T2" y="T3"/>
                  </a:cxn>
                  <a:cxn ang="T62">
                    <a:pos x="T4" y="T5"/>
                  </a:cxn>
                  <a:cxn ang="T63">
                    <a:pos x="T6" y="T7"/>
                  </a:cxn>
                  <a:cxn ang="T64">
                    <a:pos x="T8" y="T9"/>
                  </a:cxn>
                  <a:cxn ang="T65">
                    <a:pos x="T10" y="T11"/>
                  </a:cxn>
                  <a:cxn ang="T66">
                    <a:pos x="T12" y="T13"/>
                  </a:cxn>
                  <a:cxn ang="T67">
                    <a:pos x="T14" y="T15"/>
                  </a:cxn>
                  <a:cxn ang="T68">
                    <a:pos x="T16" y="T17"/>
                  </a:cxn>
                  <a:cxn ang="T69">
                    <a:pos x="T18" y="T19"/>
                  </a:cxn>
                  <a:cxn ang="T70">
                    <a:pos x="T20" y="T21"/>
                  </a:cxn>
                  <a:cxn ang="T71">
                    <a:pos x="T22" y="T23"/>
                  </a:cxn>
                  <a:cxn ang="T72">
                    <a:pos x="T24" y="T25"/>
                  </a:cxn>
                  <a:cxn ang="T73">
                    <a:pos x="T26" y="T27"/>
                  </a:cxn>
                  <a:cxn ang="T74">
                    <a:pos x="T28" y="T29"/>
                  </a:cxn>
                  <a:cxn ang="T75">
                    <a:pos x="T30" y="T31"/>
                  </a:cxn>
                  <a:cxn ang="T76">
                    <a:pos x="T32" y="T33"/>
                  </a:cxn>
                  <a:cxn ang="T77">
                    <a:pos x="T34" y="T35"/>
                  </a:cxn>
                  <a:cxn ang="T78">
                    <a:pos x="T36" y="T37"/>
                  </a:cxn>
                  <a:cxn ang="T79">
                    <a:pos x="T38" y="T39"/>
                  </a:cxn>
                  <a:cxn ang="T80">
                    <a:pos x="T40" y="T41"/>
                  </a:cxn>
                  <a:cxn ang="T81">
                    <a:pos x="T42" y="T43"/>
                  </a:cxn>
                  <a:cxn ang="T82">
                    <a:pos x="T44" y="T45"/>
                  </a:cxn>
                  <a:cxn ang="T83">
                    <a:pos x="T46" y="T47"/>
                  </a:cxn>
                  <a:cxn ang="T84">
                    <a:pos x="T48" y="T49"/>
                  </a:cxn>
                  <a:cxn ang="T85">
                    <a:pos x="T50" y="T51"/>
                  </a:cxn>
                  <a:cxn ang="T86">
                    <a:pos x="T52" y="T53"/>
                  </a:cxn>
                  <a:cxn ang="T87">
                    <a:pos x="T54" y="T55"/>
                  </a:cxn>
                  <a:cxn ang="T88">
                    <a:pos x="T56" y="T57"/>
                  </a:cxn>
                  <a:cxn ang="T89">
                    <a:pos x="T58" y="T59"/>
                  </a:cxn>
                </a:cxnLst>
                <a:rect l="T90" t="T91" r="T92" b="T93"/>
                <a:pathLst>
                  <a:path w="658" h="501">
                    <a:moveTo>
                      <a:pt x="527" y="0"/>
                    </a:moveTo>
                    <a:lnTo>
                      <a:pt x="453" y="52"/>
                    </a:lnTo>
                    <a:lnTo>
                      <a:pt x="406" y="101"/>
                    </a:lnTo>
                    <a:lnTo>
                      <a:pt x="375" y="170"/>
                    </a:lnTo>
                    <a:lnTo>
                      <a:pt x="275" y="234"/>
                    </a:lnTo>
                    <a:lnTo>
                      <a:pt x="177" y="283"/>
                    </a:lnTo>
                    <a:lnTo>
                      <a:pt x="88" y="326"/>
                    </a:lnTo>
                    <a:lnTo>
                      <a:pt x="43" y="340"/>
                    </a:lnTo>
                    <a:lnTo>
                      <a:pt x="16" y="358"/>
                    </a:lnTo>
                    <a:lnTo>
                      <a:pt x="0" y="383"/>
                    </a:lnTo>
                    <a:lnTo>
                      <a:pt x="29" y="417"/>
                    </a:lnTo>
                    <a:lnTo>
                      <a:pt x="34" y="452"/>
                    </a:lnTo>
                    <a:lnTo>
                      <a:pt x="19" y="501"/>
                    </a:lnTo>
                    <a:lnTo>
                      <a:pt x="93" y="467"/>
                    </a:lnTo>
                    <a:lnTo>
                      <a:pt x="169" y="392"/>
                    </a:lnTo>
                    <a:lnTo>
                      <a:pt x="251" y="343"/>
                    </a:lnTo>
                    <a:lnTo>
                      <a:pt x="377" y="286"/>
                    </a:lnTo>
                    <a:lnTo>
                      <a:pt x="478" y="229"/>
                    </a:lnTo>
                    <a:lnTo>
                      <a:pt x="515" y="203"/>
                    </a:lnTo>
                    <a:lnTo>
                      <a:pt x="564" y="170"/>
                    </a:lnTo>
                    <a:lnTo>
                      <a:pt x="602" y="146"/>
                    </a:lnTo>
                    <a:lnTo>
                      <a:pt x="634" y="123"/>
                    </a:lnTo>
                    <a:lnTo>
                      <a:pt x="655" y="105"/>
                    </a:lnTo>
                    <a:lnTo>
                      <a:pt x="658" y="82"/>
                    </a:lnTo>
                    <a:lnTo>
                      <a:pt x="645" y="61"/>
                    </a:lnTo>
                    <a:lnTo>
                      <a:pt x="624" y="46"/>
                    </a:lnTo>
                    <a:lnTo>
                      <a:pt x="603" y="18"/>
                    </a:lnTo>
                    <a:lnTo>
                      <a:pt x="574" y="7"/>
                    </a:lnTo>
                    <a:lnTo>
                      <a:pt x="527" y="0"/>
                    </a:lnTo>
                    <a:close/>
                  </a:path>
                </a:pathLst>
              </a:custGeom>
              <a:solidFill>
                <a:srgbClr val="FFC4B8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>
                  <a:latin typeface="Century Gothic" pitchFamily="34" charset="0"/>
                  <a:cs typeface="Arial" charset="0"/>
                </a:endParaRPr>
              </a:p>
            </p:txBody>
          </p:sp>
          <p:sp>
            <p:nvSpPr>
              <p:cNvPr id="2303" name="Freeform 233"/>
              <p:cNvSpPr>
                <a:spLocks/>
              </p:cNvSpPr>
              <p:nvPr/>
            </p:nvSpPr>
            <p:spPr bwMode="auto">
              <a:xfrm>
                <a:off x="3126" y="3082"/>
                <a:ext cx="20" cy="18"/>
              </a:xfrm>
              <a:custGeom>
                <a:avLst/>
                <a:gdLst>
                  <a:gd name="T0" fmla="*/ 0 w 60"/>
                  <a:gd name="T1" fmla="*/ 0 h 53"/>
                  <a:gd name="T2" fmla="*/ 0 w 60"/>
                  <a:gd name="T3" fmla="*/ 0 h 53"/>
                  <a:gd name="T4" fmla="*/ 0 w 60"/>
                  <a:gd name="T5" fmla="*/ 1 h 53"/>
                  <a:gd name="T6" fmla="*/ 0 w 60"/>
                  <a:gd name="T7" fmla="*/ 1 h 53"/>
                  <a:gd name="T8" fmla="*/ 1 w 60"/>
                  <a:gd name="T9" fmla="*/ 0 h 53"/>
                  <a:gd name="T10" fmla="*/ 1 w 60"/>
                  <a:gd name="T11" fmla="*/ 0 h 53"/>
                  <a:gd name="T12" fmla="*/ 0 w 60"/>
                  <a:gd name="T13" fmla="*/ 0 h 53"/>
                  <a:gd name="T14" fmla="*/ 0 w 60"/>
                  <a:gd name="T15" fmla="*/ 0 h 53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60"/>
                  <a:gd name="T25" fmla="*/ 0 h 53"/>
                  <a:gd name="T26" fmla="*/ 60 w 60"/>
                  <a:gd name="T27" fmla="*/ 53 h 53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60" h="53">
                    <a:moveTo>
                      <a:pt x="33" y="6"/>
                    </a:moveTo>
                    <a:lnTo>
                      <a:pt x="7" y="19"/>
                    </a:lnTo>
                    <a:lnTo>
                      <a:pt x="0" y="49"/>
                    </a:lnTo>
                    <a:lnTo>
                      <a:pt x="15" y="53"/>
                    </a:lnTo>
                    <a:lnTo>
                      <a:pt x="42" y="32"/>
                    </a:lnTo>
                    <a:lnTo>
                      <a:pt x="60" y="0"/>
                    </a:lnTo>
                    <a:lnTo>
                      <a:pt x="33" y="6"/>
                    </a:lnTo>
                    <a:close/>
                  </a:path>
                </a:pathLst>
              </a:custGeom>
              <a:solidFill>
                <a:srgbClr val="FFD6C9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>
                  <a:latin typeface="Century Gothic" pitchFamily="34" charset="0"/>
                  <a:cs typeface="Arial" charset="0"/>
                </a:endParaRPr>
              </a:p>
            </p:txBody>
          </p:sp>
          <p:sp>
            <p:nvSpPr>
              <p:cNvPr id="2304" name="Freeform 234"/>
              <p:cNvSpPr>
                <a:spLocks/>
              </p:cNvSpPr>
              <p:nvPr/>
            </p:nvSpPr>
            <p:spPr bwMode="auto">
              <a:xfrm>
                <a:off x="2908" y="2931"/>
                <a:ext cx="52" cy="35"/>
              </a:xfrm>
              <a:custGeom>
                <a:avLst/>
                <a:gdLst>
                  <a:gd name="T0" fmla="*/ 0 w 158"/>
                  <a:gd name="T1" fmla="*/ 0 h 107"/>
                  <a:gd name="T2" fmla="*/ 0 w 158"/>
                  <a:gd name="T3" fmla="*/ 0 h 107"/>
                  <a:gd name="T4" fmla="*/ 1 w 158"/>
                  <a:gd name="T5" fmla="*/ 1 h 107"/>
                  <a:gd name="T6" fmla="*/ 1 w 158"/>
                  <a:gd name="T7" fmla="*/ 1 h 107"/>
                  <a:gd name="T8" fmla="*/ 2 w 158"/>
                  <a:gd name="T9" fmla="*/ 1 h 107"/>
                  <a:gd name="T10" fmla="*/ 2 w 158"/>
                  <a:gd name="T11" fmla="*/ 1 h 107"/>
                  <a:gd name="T12" fmla="*/ 1 w 158"/>
                  <a:gd name="T13" fmla="*/ 0 h 107"/>
                  <a:gd name="T14" fmla="*/ 0 w 158"/>
                  <a:gd name="T15" fmla="*/ 0 h 107"/>
                  <a:gd name="T16" fmla="*/ 0 w 158"/>
                  <a:gd name="T17" fmla="*/ 0 h 107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158"/>
                  <a:gd name="T28" fmla="*/ 0 h 107"/>
                  <a:gd name="T29" fmla="*/ 158 w 158"/>
                  <a:gd name="T30" fmla="*/ 107 h 107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158" h="107">
                    <a:moveTo>
                      <a:pt x="0" y="0"/>
                    </a:moveTo>
                    <a:lnTo>
                      <a:pt x="37" y="32"/>
                    </a:lnTo>
                    <a:lnTo>
                      <a:pt x="83" y="57"/>
                    </a:lnTo>
                    <a:lnTo>
                      <a:pt x="119" y="88"/>
                    </a:lnTo>
                    <a:lnTo>
                      <a:pt x="158" y="107"/>
                    </a:lnTo>
                    <a:lnTo>
                      <a:pt x="135" y="53"/>
                    </a:lnTo>
                    <a:lnTo>
                      <a:pt x="91" y="1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B5A8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>
                  <a:latin typeface="Century Gothic" pitchFamily="34" charset="0"/>
                  <a:cs typeface="Arial" charset="0"/>
                </a:endParaRPr>
              </a:p>
            </p:txBody>
          </p:sp>
          <p:sp>
            <p:nvSpPr>
              <p:cNvPr id="2305" name="Freeform 235"/>
              <p:cNvSpPr>
                <a:spLocks/>
              </p:cNvSpPr>
              <p:nvPr/>
            </p:nvSpPr>
            <p:spPr bwMode="auto">
              <a:xfrm>
                <a:off x="2936" y="2973"/>
                <a:ext cx="24" cy="49"/>
              </a:xfrm>
              <a:custGeom>
                <a:avLst/>
                <a:gdLst>
                  <a:gd name="T0" fmla="*/ 0 w 70"/>
                  <a:gd name="T1" fmla="*/ 0 h 145"/>
                  <a:gd name="T2" fmla="*/ 0 w 70"/>
                  <a:gd name="T3" fmla="*/ 1 h 145"/>
                  <a:gd name="T4" fmla="*/ 0 w 70"/>
                  <a:gd name="T5" fmla="*/ 1 h 145"/>
                  <a:gd name="T6" fmla="*/ 0 w 70"/>
                  <a:gd name="T7" fmla="*/ 2 h 145"/>
                  <a:gd name="T8" fmla="*/ 1 w 70"/>
                  <a:gd name="T9" fmla="*/ 2 h 145"/>
                  <a:gd name="T10" fmla="*/ 1 w 70"/>
                  <a:gd name="T11" fmla="*/ 1 h 145"/>
                  <a:gd name="T12" fmla="*/ 1 w 70"/>
                  <a:gd name="T13" fmla="*/ 1 h 145"/>
                  <a:gd name="T14" fmla="*/ 1 w 70"/>
                  <a:gd name="T15" fmla="*/ 0 h 145"/>
                  <a:gd name="T16" fmla="*/ 0 w 70"/>
                  <a:gd name="T17" fmla="*/ 0 h 145"/>
                  <a:gd name="T18" fmla="*/ 0 w 70"/>
                  <a:gd name="T19" fmla="*/ 0 h 145"/>
                  <a:gd name="T20" fmla="*/ 0 w 70"/>
                  <a:gd name="T21" fmla="*/ 0 h 145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70"/>
                  <a:gd name="T34" fmla="*/ 0 h 145"/>
                  <a:gd name="T35" fmla="*/ 70 w 70"/>
                  <a:gd name="T36" fmla="*/ 145 h 145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70" h="145">
                    <a:moveTo>
                      <a:pt x="12" y="15"/>
                    </a:moveTo>
                    <a:lnTo>
                      <a:pt x="0" y="44"/>
                    </a:lnTo>
                    <a:lnTo>
                      <a:pt x="5" y="86"/>
                    </a:lnTo>
                    <a:lnTo>
                      <a:pt x="12" y="118"/>
                    </a:lnTo>
                    <a:lnTo>
                      <a:pt x="44" y="145"/>
                    </a:lnTo>
                    <a:lnTo>
                      <a:pt x="46" y="113"/>
                    </a:lnTo>
                    <a:lnTo>
                      <a:pt x="70" y="69"/>
                    </a:lnTo>
                    <a:lnTo>
                      <a:pt x="53" y="23"/>
                    </a:lnTo>
                    <a:lnTo>
                      <a:pt x="20" y="0"/>
                    </a:lnTo>
                    <a:lnTo>
                      <a:pt x="12" y="15"/>
                    </a:lnTo>
                    <a:close/>
                  </a:path>
                </a:pathLst>
              </a:custGeom>
              <a:solidFill>
                <a:srgbClr val="FFB5A8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>
                  <a:latin typeface="Century Gothic" pitchFamily="34" charset="0"/>
                  <a:cs typeface="Arial" charset="0"/>
                </a:endParaRPr>
              </a:p>
            </p:txBody>
          </p:sp>
          <p:sp>
            <p:nvSpPr>
              <p:cNvPr id="2306" name="Freeform 236"/>
              <p:cNvSpPr>
                <a:spLocks/>
              </p:cNvSpPr>
              <p:nvPr/>
            </p:nvSpPr>
            <p:spPr bwMode="auto">
              <a:xfrm>
                <a:off x="2556" y="2995"/>
                <a:ext cx="101" cy="26"/>
              </a:xfrm>
              <a:custGeom>
                <a:avLst/>
                <a:gdLst>
                  <a:gd name="T0" fmla="*/ 0 w 303"/>
                  <a:gd name="T1" fmla="*/ 0 h 78"/>
                  <a:gd name="T2" fmla="*/ 2 w 303"/>
                  <a:gd name="T3" fmla="*/ 1 h 78"/>
                  <a:gd name="T4" fmla="*/ 3 w 303"/>
                  <a:gd name="T5" fmla="*/ 1 h 78"/>
                  <a:gd name="T6" fmla="*/ 4 w 303"/>
                  <a:gd name="T7" fmla="*/ 1 h 78"/>
                  <a:gd name="T8" fmla="*/ 2 w 303"/>
                  <a:gd name="T9" fmla="*/ 0 h 78"/>
                  <a:gd name="T10" fmla="*/ 0 w 303"/>
                  <a:gd name="T11" fmla="*/ 0 h 78"/>
                  <a:gd name="T12" fmla="*/ 0 w 303"/>
                  <a:gd name="T13" fmla="*/ 0 h 78"/>
                  <a:gd name="T14" fmla="*/ 0 w 303"/>
                  <a:gd name="T15" fmla="*/ 0 h 78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303"/>
                  <a:gd name="T25" fmla="*/ 0 h 78"/>
                  <a:gd name="T26" fmla="*/ 303 w 303"/>
                  <a:gd name="T27" fmla="*/ 78 h 78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303" h="78">
                    <a:moveTo>
                      <a:pt x="0" y="29"/>
                    </a:moveTo>
                    <a:lnTo>
                      <a:pt x="129" y="69"/>
                    </a:lnTo>
                    <a:lnTo>
                      <a:pt x="268" y="78"/>
                    </a:lnTo>
                    <a:lnTo>
                      <a:pt x="303" y="59"/>
                    </a:lnTo>
                    <a:lnTo>
                      <a:pt x="125" y="14"/>
                    </a:lnTo>
                    <a:lnTo>
                      <a:pt x="10" y="0"/>
                    </a:lnTo>
                    <a:lnTo>
                      <a:pt x="0" y="29"/>
                    </a:lnTo>
                    <a:close/>
                  </a:path>
                </a:pathLst>
              </a:custGeom>
              <a:solidFill>
                <a:srgbClr val="FFCC7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>
                  <a:latin typeface="Century Gothic" pitchFamily="34" charset="0"/>
                  <a:cs typeface="Arial" charset="0"/>
                </a:endParaRPr>
              </a:p>
            </p:txBody>
          </p:sp>
          <p:sp>
            <p:nvSpPr>
              <p:cNvPr id="2307" name="Freeform 237"/>
              <p:cNvSpPr>
                <a:spLocks/>
              </p:cNvSpPr>
              <p:nvPr/>
            </p:nvSpPr>
            <p:spPr bwMode="auto">
              <a:xfrm>
                <a:off x="2580" y="2973"/>
                <a:ext cx="50" cy="25"/>
              </a:xfrm>
              <a:custGeom>
                <a:avLst/>
                <a:gdLst>
                  <a:gd name="T0" fmla="*/ 0 w 149"/>
                  <a:gd name="T1" fmla="*/ 0 h 75"/>
                  <a:gd name="T2" fmla="*/ 1 w 149"/>
                  <a:gd name="T3" fmla="*/ 0 h 75"/>
                  <a:gd name="T4" fmla="*/ 2 w 149"/>
                  <a:gd name="T5" fmla="*/ 1 h 75"/>
                  <a:gd name="T6" fmla="*/ 1 w 149"/>
                  <a:gd name="T7" fmla="*/ 0 h 75"/>
                  <a:gd name="T8" fmla="*/ 0 w 149"/>
                  <a:gd name="T9" fmla="*/ 0 h 75"/>
                  <a:gd name="T10" fmla="*/ 0 w 149"/>
                  <a:gd name="T11" fmla="*/ 0 h 7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49"/>
                  <a:gd name="T19" fmla="*/ 0 h 75"/>
                  <a:gd name="T20" fmla="*/ 149 w 149"/>
                  <a:gd name="T21" fmla="*/ 75 h 75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49" h="75">
                    <a:moveTo>
                      <a:pt x="0" y="0"/>
                    </a:moveTo>
                    <a:lnTo>
                      <a:pt x="42" y="37"/>
                    </a:lnTo>
                    <a:lnTo>
                      <a:pt x="149" y="75"/>
                    </a:lnTo>
                    <a:lnTo>
                      <a:pt x="66" y="2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CC7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>
                  <a:latin typeface="Century Gothic" pitchFamily="34" charset="0"/>
                  <a:cs typeface="Arial" charset="0"/>
                </a:endParaRPr>
              </a:p>
            </p:txBody>
          </p:sp>
          <p:sp>
            <p:nvSpPr>
              <p:cNvPr id="2308" name="Freeform 238"/>
              <p:cNvSpPr>
                <a:spLocks/>
              </p:cNvSpPr>
              <p:nvPr/>
            </p:nvSpPr>
            <p:spPr bwMode="auto">
              <a:xfrm>
                <a:off x="2828" y="2914"/>
                <a:ext cx="43" cy="41"/>
              </a:xfrm>
              <a:custGeom>
                <a:avLst/>
                <a:gdLst>
                  <a:gd name="T0" fmla="*/ 2 w 129"/>
                  <a:gd name="T1" fmla="*/ 0 h 123"/>
                  <a:gd name="T2" fmla="*/ 1 w 129"/>
                  <a:gd name="T3" fmla="*/ 1 h 123"/>
                  <a:gd name="T4" fmla="*/ 1 w 129"/>
                  <a:gd name="T5" fmla="*/ 1 h 123"/>
                  <a:gd name="T6" fmla="*/ 0 w 129"/>
                  <a:gd name="T7" fmla="*/ 2 h 123"/>
                  <a:gd name="T8" fmla="*/ 1 w 129"/>
                  <a:gd name="T9" fmla="*/ 0 h 123"/>
                  <a:gd name="T10" fmla="*/ 2 w 129"/>
                  <a:gd name="T11" fmla="*/ 0 h 123"/>
                  <a:gd name="T12" fmla="*/ 2 w 129"/>
                  <a:gd name="T13" fmla="*/ 0 h 123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29"/>
                  <a:gd name="T22" fmla="*/ 0 h 123"/>
                  <a:gd name="T23" fmla="*/ 129 w 129"/>
                  <a:gd name="T24" fmla="*/ 123 h 123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29" h="123">
                    <a:moveTo>
                      <a:pt x="129" y="0"/>
                    </a:moveTo>
                    <a:lnTo>
                      <a:pt x="115" y="48"/>
                    </a:lnTo>
                    <a:lnTo>
                      <a:pt x="90" y="87"/>
                    </a:lnTo>
                    <a:lnTo>
                      <a:pt x="0" y="123"/>
                    </a:lnTo>
                    <a:lnTo>
                      <a:pt x="51" y="23"/>
                    </a:lnTo>
                    <a:lnTo>
                      <a:pt x="129" y="0"/>
                    </a:lnTo>
                    <a:close/>
                  </a:path>
                </a:pathLst>
              </a:custGeom>
              <a:solidFill>
                <a:srgbClr val="8989A8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>
                  <a:latin typeface="Century Gothic" pitchFamily="34" charset="0"/>
                  <a:cs typeface="Arial" charset="0"/>
                </a:endParaRPr>
              </a:p>
            </p:txBody>
          </p:sp>
          <p:sp>
            <p:nvSpPr>
              <p:cNvPr id="2309" name="Freeform 239"/>
              <p:cNvSpPr>
                <a:spLocks/>
              </p:cNvSpPr>
              <p:nvPr/>
            </p:nvSpPr>
            <p:spPr bwMode="auto">
              <a:xfrm>
                <a:off x="2675" y="2959"/>
                <a:ext cx="265" cy="118"/>
              </a:xfrm>
              <a:custGeom>
                <a:avLst/>
                <a:gdLst>
                  <a:gd name="T0" fmla="*/ 0 w 795"/>
                  <a:gd name="T1" fmla="*/ 2 h 354"/>
                  <a:gd name="T2" fmla="*/ 3 w 795"/>
                  <a:gd name="T3" fmla="*/ 4 h 354"/>
                  <a:gd name="T4" fmla="*/ 9 w 795"/>
                  <a:gd name="T5" fmla="*/ 4 h 354"/>
                  <a:gd name="T6" fmla="*/ 8 w 795"/>
                  <a:gd name="T7" fmla="*/ 4 h 354"/>
                  <a:gd name="T8" fmla="*/ 9 w 795"/>
                  <a:gd name="T9" fmla="*/ 3 h 354"/>
                  <a:gd name="T10" fmla="*/ 10 w 795"/>
                  <a:gd name="T11" fmla="*/ 3 h 354"/>
                  <a:gd name="T12" fmla="*/ 7 w 795"/>
                  <a:gd name="T13" fmla="*/ 0 h 354"/>
                  <a:gd name="T14" fmla="*/ 0 w 795"/>
                  <a:gd name="T15" fmla="*/ 2 h 354"/>
                  <a:gd name="T16" fmla="*/ 0 w 795"/>
                  <a:gd name="T17" fmla="*/ 2 h 354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795"/>
                  <a:gd name="T28" fmla="*/ 0 h 354"/>
                  <a:gd name="T29" fmla="*/ 795 w 795"/>
                  <a:gd name="T30" fmla="*/ 354 h 354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795" h="354">
                    <a:moveTo>
                      <a:pt x="0" y="188"/>
                    </a:moveTo>
                    <a:lnTo>
                      <a:pt x="228" y="286"/>
                    </a:lnTo>
                    <a:lnTo>
                      <a:pt x="692" y="354"/>
                    </a:lnTo>
                    <a:lnTo>
                      <a:pt x="677" y="298"/>
                    </a:lnTo>
                    <a:lnTo>
                      <a:pt x="734" y="249"/>
                    </a:lnTo>
                    <a:lnTo>
                      <a:pt x="795" y="212"/>
                    </a:lnTo>
                    <a:lnTo>
                      <a:pt x="554" y="0"/>
                    </a:lnTo>
                    <a:lnTo>
                      <a:pt x="0" y="188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>
                  <a:latin typeface="Century Gothic" pitchFamily="34" charset="0"/>
                  <a:cs typeface="Arial" charset="0"/>
                </a:endParaRPr>
              </a:p>
            </p:txBody>
          </p:sp>
          <p:sp>
            <p:nvSpPr>
              <p:cNvPr id="2310" name="Freeform 240"/>
              <p:cNvSpPr>
                <a:spLocks/>
              </p:cNvSpPr>
              <p:nvPr/>
            </p:nvSpPr>
            <p:spPr bwMode="auto">
              <a:xfrm>
                <a:off x="3102" y="3087"/>
                <a:ext cx="15" cy="11"/>
              </a:xfrm>
              <a:custGeom>
                <a:avLst/>
                <a:gdLst>
                  <a:gd name="T0" fmla="*/ 0 w 45"/>
                  <a:gd name="T1" fmla="*/ 0 h 34"/>
                  <a:gd name="T2" fmla="*/ 0 w 45"/>
                  <a:gd name="T3" fmla="*/ 0 h 34"/>
                  <a:gd name="T4" fmla="*/ 1 w 45"/>
                  <a:gd name="T5" fmla="*/ 0 h 34"/>
                  <a:gd name="T6" fmla="*/ 1 w 45"/>
                  <a:gd name="T7" fmla="*/ 0 h 34"/>
                  <a:gd name="T8" fmla="*/ 0 w 45"/>
                  <a:gd name="T9" fmla="*/ 0 h 34"/>
                  <a:gd name="T10" fmla="*/ 0 w 45"/>
                  <a:gd name="T11" fmla="*/ 0 h 3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45"/>
                  <a:gd name="T19" fmla="*/ 0 h 34"/>
                  <a:gd name="T20" fmla="*/ 45 w 45"/>
                  <a:gd name="T21" fmla="*/ 34 h 3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45" h="34">
                    <a:moveTo>
                      <a:pt x="0" y="7"/>
                    </a:moveTo>
                    <a:lnTo>
                      <a:pt x="2" y="34"/>
                    </a:lnTo>
                    <a:lnTo>
                      <a:pt x="45" y="28"/>
                    </a:lnTo>
                    <a:lnTo>
                      <a:pt x="44" y="0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rgbClr val="8A998A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>
                  <a:latin typeface="Century Gothic" pitchFamily="34" charset="0"/>
                  <a:cs typeface="Arial" charset="0"/>
                </a:endParaRPr>
              </a:p>
            </p:txBody>
          </p:sp>
          <p:sp>
            <p:nvSpPr>
              <p:cNvPr id="2311" name="Freeform 241"/>
              <p:cNvSpPr>
                <a:spLocks/>
              </p:cNvSpPr>
              <p:nvPr/>
            </p:nvSpPr>
            <p:spPr bwMode="auto">
              <a:xfrm>
                <a:off x="3055" y="2740"/>
                <a:ext cx="14" cy="77"/>
              </a:xfrm>
              <a:custGeom>
                <a:avLst/>
                <a:gdLst>
                  <a:gd name="T0" fmla="*/ 0 w 42"/>
                  <a:gd name="T1" fmla="*/ 0 h 230"/>
                  <a:gd name="T2" fmla="*/ 0 w 42"/>
                  <a:gd name="T3" fmla="*/ 1 h 230"/>
                  <a:gd name="T4" fmla="*/ 1 w 42"/>
                  <a:gd name="T5" fmla="*/ 3 h 230"/>
                  <a:gd name="T6" fmla="*/ 0 w 42"/>
                  <a:gd name="T7" fmla="*/ 1 h 230"/>
                  <a:gd name="T8" fmla="*/ 0 w 42"/>
                  <a:gd name="T9" fmla="*/ 0 h 230"/>
                  <a:gd name="T10" fmla="*/ 0 w 42"/>
                  <a:gd name="T11" fmla="*/ 0 h 23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42"/>
                  <a:gd name="T19" fmla="*/ 0 h 230"/>
                  <a:gd name="T20" fmla="*/ 42 w 42"/>
                  <a:gd name="T21" fmla="*/ 230 h 230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42" h="230">
                    <a:moveTo>
                      <a:pt x="10" y="0"/>
                    </a:moveTo>
                    <a:lnTo>
                      <a:pt x="0" y="97"/>
                    </a:lnTo>
                    <a:lnTo>
                      <a:pt x="42" y="230"/>
                    </a:lnTo>
                    <a:lnTo>
                      <a:pt x="39" y="84"/>
                    </a:lnTo>
                    <a:lnTo>
                      <a:pt x="10" y="0"/>
                    </a:lnTo>
                    <a:close/>
                  </a:path>
                </a:pathLst>
              </a:custGeom>
              <a:solidFill>
                <a:srgbClr val="B8B8D9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>
                  <a:latin typeface="Century Gothic" pitchFamily="34" charset="0"/>
                  <a:cs typeface="Arial" charset="0"/>
                </a:endParaRPr>
              </a:p>
            </p:txBody>
          </p:sp>
          <p:sp>
            <p:nvSpPr>
              <p:cNvPr id="2312" name="Freeform 242"/>
              <p:cNvSpPr>
                <a:spLocks/>
              </p:cNvSpPr>
              <p:nvPr/>
            </p:nvSpPr>
            <p:spPr bwMode="auto">
              <a:xfrm>
                <a:off x="3023" y="2746"/>
                <a:ext cx="10" cy="55"/>
              </a:xfrm>
              <a:custGeom>
                <a:avLst/>
                <a:gdLst>
                  <a:gd name="T0" fmla="*/ 0 w 29"/>
                  <a:gd name="T1" fmla="*/ 0 h 167"/>
                  <a:gd name="T2" fmla="*/ 0 w 29"/>
                  <a:gd name="T3" fmla="*/ 2 h 167"/>
                  <a:gd name="T4" fmla="*/ 0 w 29"/>
                  <a:gd name="T5" fmla="*/ 0 h 167"/>
                  <a:gd name="T6" fmla="*/ 0 w 29"/>
                  <a:gd name="T7" fmla="*/ 0 h 167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9"/>
                  <a:gd name="T13" fmla="*/ 0 h 167"/>
                  <a:gd name="T14" fmla="*/ 29 w 29"/>
                  <a:gd name="T15" fmla="*/ 167 h 167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9" h="167">
                    <a:moveTo>
                      <a:pt x="0" y="0"/>
                    </a:moveTo>
                    <a:lnTo>
                      <a:pt x="29" y="16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>
                  <a:latin typeface="Century Gothic" pitchFamily="34" charset="0"/>
                  <a:cs typeface="Arial" charset="0"/>
                </a:endParaRPr>
              </a:p>
            </p:txBody>
          </p:sp>
          <p:sp>
            <p:nvSpPr>
              <p:cNvPr id="2313" name="Freeform 243"/>
              <p:cNvSpPr>
                <a:spLocks/>
              </p:cNvSpPr>
              <p:nvPr/>
            </p:nvSpPr>
            <p:spPr bwMode="auto">
              <a:xfrm>
                <a:off x="3247" y="3097"/>
                <a:ext cx="97" cy="95"/>
              </a:xfrm>
              <a:custGeom>
                <a:avLst/>
                <a:gdLst>
                  <a:gd name="T0" fmla="*/ 1 w 291"/>
                  <a:gd name="T1" fmla="*/ 1 h 284"/>
                  <a:gd name="T2" fmla="*/ 0 w 291"/>
                  <a:gd name="T3" fmla="*/ 0 h 284"/>
                  <a:gd name="T4" fmla="*/ 1 w 291"/>
                  <a:gd name="T5" fmla="*/ 0 h 284"/>
                  <a:gd name="T6" fmla="*/ 4 w 291"/>
                  <a:gd name="T7" fmla="*/ 1 h 284"/>
                  <a:gd name="T8" fmla="*/ 3 w 291"/>
                  <a:gd name="T9" fmla="*/ 1 h 284"/>
                  <a:gd name="T10" fmla="*/ 3 w 291"/>
                  <a:gd name="T11" fmla="*/ 2 h 284"/>
                  <a:gd name="T12" fmla="*/ 3 w 291"/>
                  <a:gd name="T13" fmla="*/ 2 h 284"/>
                  <a:gd name="T14" fmla="*/ 3 w 291"/>
                  <a:gd name="T15" fmla="*/ 3 h 284"/>
                  <a:gd name="T16" fmla="*/ 3 w 291"/>
                  <a:gd name="T17" fmla="*/ 4 h 284"/>
                  <a:gd name="T18" fmla="*/ 1 w 291"/>
                  <a:gd name="T19" fmla="*/ 3 h 284"/>
                  <a:gd name="T20" fmla="*/ 1 w 291"/>
                  <a:gd name="T21" fmla="*/ 1 h 284"/>
                  <a:gd name="T22" fmla="*/ 1 w 291"/>
                  <a:gd name="T23" fmla="*/ 1 h 284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291"/>
                  <a:gd name="T37" fmla="*/ 0 h 284"/>
                  <a:gd name="T38" fmla="*/ 291 w 291"/>
                  <a:gd name="T39" fmla="*/ 284 h 284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291" h="284">
                    <a:moveTo>
                      <a:pt x="41" y="84"/>
                    </a:moveTo>
                    <a:lnTo>
                      <a:pt x="0" y="0"/>
                    </a:lnTo>
                    <a:lnTo>
                      <a:pt x="103" y="0"/>
                    </a:lnTo>
                    <a:lnTo>
                      <a:pt x="291" y="48"/>
                    </a:lnTo>
                    <a:lnTo>
                      <a:pt x="232" y="77"/>
                    </a:lnTo>
                    <a:lnTo>
                      <a:pt x="274" y="129"/>
                    </a:lnTo>
                    <a:lnTo>
                      <a:pt x="226" y="167"/>
                    </a:lnTo>
                    <a:lnTo>
                      <a:pt x="226" y="239"/>
                    </a:lnTo>
                    <a:lnTo>
                      <a:pt x="207" y="284"/>
                    </a:lnTo>
                    <a:lnTo>
                      <a:pt x="87" y="274"/>
                    </a:lnTo>
                    <a:lnTo>
                      <a:pt x="41" y="84"/>
                    </a:lnTo>
                    <a:close/>
                  </a:path>
                </a:pathLst>
              </a:custGeom>
              <a:solidFill>
                <a:srgbClr val="4D4D4D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>
                  <a:latin typeface="Century Gothic" pitchFamily="34" charset="0"/>
                  <a:cs typeface="Arial" charset="0"/>
                </a:endParaRPr>
              </a:p>
            </p:txBody>
          </p:sp>
          <p:sp>
            <p:nvSpPr>
              <p:cNvPr id="2314" name="Freeform 244"/>
              <p:cNvSpPr>
                <a:spLocks/>
              </p:cNvSpPr>
              <p:nvPr/>
            </p:nvSpPr>
            <p:spPr bwMode="auto">
              <a:xfrm>
                <a:off x="3317" y="3042"/>
                <a:ext cx="32" cy="19"/>
              </a:xfrm>
              <a:custGeom>
                <a:avLst/>
                <a:gdLst>
                  <a:gd name="T0" fmla="*/ 0 w 97"/>
                  <a:gd name="T1" fmla="*/ 0 h 59"/>
                  <a:gd name="T2" fmla="*/ 1 w 97"/>
                  <a:gd name="T3" fmla="*/ 0 h 59"/>
                  <a:gd name="T4" fmla="*/ 1 w 97"/>
                  <a:gd name="T5" fmla="*/ 1 h 59"/>
                  <a:gd name="T6" fmla="*/ 0 w 97"/>
                  <a:gd name="T7" fmla="*/ 0 h 59"/>
                  <a:gd name="T8" fmla="*/ 0 w 97"/>
                  <a:gd name="T9" fmla="*/ 0 h 5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97"/>
                  <a:gd name="T16" fmla="*/ 0 h 59"/>
                  <a:gd name="T17" fmla="*/ 97 w 97"/>
                  <a:gd name="T18" fmla="*/ 59 h 5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97" h="59">
                    <a:moveTo>
                      <a:pt x="0" y="14"/>
                    </a:moveTo>
                    <a:lnTo>
                      <a:pt x="81" y="0"/>
                    </a:lnTo>
                    <a:lnTo>
                      <a:pt x="97" y="59"/>
                    </a:lnTo>
                    <a:lnTo>
                      <a:pt x="0" y="14"/>
                    </a:lnTo>
                    <a:close/>
                  </a:path>
                </a:pathLst>
              </a:custGeom>
              <a:solidFill>
                <a:srgbClr val="666666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>
                  <a:latin typeface="Century Gothic" pitchFamily="34" charset="0"/>
                  <a:cs typeface="Arial" charset="0"/>
                </a:endParaRPr>
              </a:p>
            </p:txBody>
          </p:sp>
          <p:sp>
            <p:nvSpPr>
              <p:cNvPr id="2315" name="Freeform 245"/>
              <p:cNvSpPr>
                <a:spLocks/>
              </p:cNvSpPr>
              <p:nvPr/>
            </p:nvSpPr>
            <p:spPr bwMode="auto">
              <a:xfrm>
                <a:off x="3412" y="3026"/>
                <a:ext cx="85" cy="36"/>
              </a:xfrm>
              <a:custGeom>
                <a:avLst/>
                <a:gdLst>
                  <a:gd name="T0" fmla="*/ 2 w 254"/>
                  <a:gd name="T1" fmla="*/ 0 h 110"/>
                  <a:gd name="T2" fmla="*/ 2 w 254"/>
                  <a:gd name="T3" fmla="*/ 0 h 110"/>
                  <a:gd name="T4" fmla="*/ 1 w 254"/>
                  <a:gd name="T5" fmla="*/ 1 h 110"/>
                  <a:gd name="T6" fmla="*/ 0 w 254"/>
                  <a:gd name="T7" fmla="*/ 1 h 110"/>
                  <a:gd name="T8" fmla="*/ 0 w 254"/>
                  <a:gd name="T9" fmla="*/ 1 h 110"/>
                  <a:gd name="T10" fmla="*/ 1 w 254"/>
                  <a:gd name="T11" fmla="*/ 1 h 110"/>
                  <a:gd name="T12" fmla="*/ 3 w 254"/>
                  <a:gd name="T13" fmla="*/ 1 h 110"/>
                  <a:gd name="T14" fmla="*/ 3 w 254"/>
                  <a:gd name="T15" fmla="*/ 1 h 110"/>
                  <a:gd name="T16" fmla="*/ 3 w 254"/>
                  <a:gd name="T17" fmla="*/ 0 h 110"/>
                  <a:gd name="T18" fmla="*/ 2 w 254"/>
                  <a:gd name="T19" fmla="*/ 0 h 110"/>
                  <a:gd name="T20" fmla="*/ 2 w 254"/>
                  <a:gd name="T21" fmla="*/ 0 h 110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254"/>
                  <a:gd name="T34" fmla="*/ 0 h 110"/>
                  <a:gd name="T35" fmla="*/ 254 w 254"/>
                  <a:gd name="T36" fmla="*/ 110 h 110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254" h="110">
                    <a:moveTo>
                      <a:pt x="199" y="0"/>
                    </a:moveTo>
                    <a:lnTo>
                      <a:pt x="135" y="13"/>
                    </a:lnTo>
                    <a:lnTo>
                      <a:pt x="50" y="45"/>
                    </a:lnTo>
                    <a:lnTo>
                      <a:pt x="0" y="75"/>
                    </a:lnTo>
                    <a:lnTo>
                      <a:pt x="2" y="110"/>
                    </a:lnTo>
                    <a:lnTo>
                      <a:pt x="105" y="104"/>
                    </a:lnTo>
                    <a:lnTo>
                      <a:pt x="212" y="68"/>
                    </a:lnTo>
                    <a:lnTo>
                      <a:pt x="254" y="48"/>
                    </a:lnTo>
                    <a:lnTo>
                      <a:pt x="248" y="20"/>
                    </a:lnTo>
                    <a:lnTo>
                      <a:pt x="199" y="0"/>
                    </a:lnTo>
                    <a:close/>
                  </a:path>
                </a:pathLst>
              </a:custGeom>
              <a:solidFill>
                <a:srgbClr val="D1BDBD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>
                  <a:latin typeface="Century Gothic" pitchFamily="34" charset="0"/>
                  <a:cs typeface="Arial" charset="0"/>
                </a:endParaRPr>
              </a:p>
            </p:txBody>
          </p:sp>
          <p:sp>
            <p:nvSpPr>
              <p:cNvPr id="2316" name="Freeform 246"/>
              <p:cNvSpPr>
                <a:spLocks/>
              </p:cNvSpPr>
              <p:nvPr/>
            </p:nvSpPr>
            <p:spPr bwMode="auto">
              <a:xfrm>
                <a:off x="3055" y="2900"/>
                <a:ext cx="17" cy="114"/>
              </a:xfrm>
              <a:custGeom>
                <a:avLst/>
                <a:gdLst>
                  <a:gd name="T0" fmla="*/ 1 w 53"/>
                  <a:gd name="T1" fmla="*/ 0 h 342"/>
                  <a:gd name="T2" fmla="*/ 0 w 53"/>
                  <a:gd name="T3" fmla="*/ 4 h 342"/>
                  <a:gd name="T4" fmla="*/ 0 w 53"/>
                  <a:gd name="T5" fmla="*/ 4 h 342"/>
                  <a:gd name="T6" fmla="*/ 0 w 53"/>
                  <a:gd name="T7" fmla="*/ 2 h 342"/>
                  <a:gd name="T8" fmla="*/ 0 w 53"/>
                  <a:gd name="T9" fmla="*/ 0 h 342"/>
                  <a:gd name="T10" fmla="*/ 1 w 53"/>
                  <a:gd name="T11" fmla="*/ 0 h 342"/>
                  <a:gd name="T12" fmla="*/ 1 w 53"/>
                  <a:gd name="T13" fmla="*/ 0 h 34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53"/>
                  <a:gd name="T22" fmla="*/ 0 h 342"/>
                  <a:gd name="T23" fmla="*/ 53 w 53"/>
                  <a:gd name="T24" fmla="*/ 342 h 342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53" h="342">
                    <a:moveTo>
                      <a:pt x="53" y="0"/>
                    </a:moveTo>
                    <a:lnTo>
                      <a:pt x="31" y="318"/>
                    </a:lnTo>
                    <a:lnTo>
                      <a:pt x="0" y="342"/>
                    </a:lnTo>
                    <a:lnTo>
                      <a:pt x="15" y="170"/>
                    </a:lnTo>
                    <a:lnTo>
                      <a:pt x="33" y="35"/>
                    </a:lnTo>
                    <a:lnTo>
                      <a:pt x="53" y="0"/>
                    </a:lnTo>
                    <a:close/>
                  </a:path>
                </a:pathLst>
              </a:custGeom>
              <a:solidFill>
                <a:srgbClr val="BF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>
                  <a:latin typeface="Century Gothic" pitchFamily="34" charset="0"/>
                  <a:cs typeface="Arial" charset="0"/>
                </a:endParaRPr>
              </a:p>
            </p:txBody>
          </p:sp>
          <p:sp>
            <p:nvSpPr>
              <p:cNvPr id="2317" name="Freeform 247"/>
              <p:cNvSpPr>
                <a:spLocks/>
              </p:cNvSpPr>
              <p:nvPr/>
            </p:nvSpPr>
            <p:spPr bwMode="auto">
              <a:xfrm>
                <a:off x="3079" y="2731"/>
                <a:ext cx="15" cy="37"/>
              </a:xfrm>
              <a:custGeom>
                <a:avLst/>
                <a:gdLst>
                  <a:gd name="T0" fmla="*/ 0 w 45"/>
                  <a:gd name="T1" fmla="*/ 0 h 111"/>
                  <a:gd name="T2" fmla="*/ 0 w 45"/>
                  <a:gd name="T3" fmla="*/ 1 h 111"/>
                  <a:gd name="T4" fmla="*/ 1 w 45"/>
                  <a:gd name="T5" fmla="*/ 1 h 111"/>
                  <a:gd name="T6" fmla="*/ 0 w 45"/>
                  <a:gd name="T7" fmla="*/ 0 h 111"/>
                  <a:gd name="T8" fmla="*/ 0 w 45"/>
                  <a:gd name="T9" fmla="*/ 0 h 11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111"/>
                  <a:gd name="T17" fmla="*/ 45 w 45"/>
                  <a:gd name="T18" fmla="*/ 111 h 11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111">
                    <a:moveTo>
                      <a:pt x="0" y="0"/>
                    </a:moveTo>
                    <a:lnTo>
                      <a:pt x="0" y="43"/>
                    </a:lnTo>
                    <a:lnTo>
                      <a:pt x="45" y="11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BF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>
                  <a:latin typeface="Century Gothic" pitchFamily="34" charset="0"/>
                  <a:cs typeface="Arial" charset="0"/>
                </a:endParaRPr>
              </a:p>
            </p:txBody>
          </p:sp>
          <p:sp>
            <p:nvSpPr>
              <p:cNvPr id="2318" name="Freeform 248"/>
              <p:cNvSpPr>
                <a:spLocks/>
              </p:cNvSpPr>
              <p:nvPr/>
            </p:nvSpPr>
            <p:spPr bwMode="auto">
              <a:xfrm>
                <a:off x="2654" y="2501"/>
                <a:ext cx="61" cy="90"/>
              </a:xfrm>
              <a:custGeom>
                <a:avLst/>
                <a:gdLst>
                  <a:gd name="T0" fmla="*/ 2 w 183"/>
                  <a:gd name="T1" fmla="*/ 1 h 269"/>
                  <a:gd name="T2" fmla="*/ 2 w 183"/>
                  <a:gd name="T3" fmla="*/ 1 h 269"/>
                  <a:gd name="T4" fmla="*/ 2 w 183"/>
                  <a:gd name="T5" fmla="*/ 1 h 269"/>
                  <a:gd name="T6" fmla="*/ 2 w 183"/>
                  <a:gd name="T7" fmla="*/ 2 h 269"/>
                  <a:gd name="T8" fmla="*/ 2 w 183"/>
                  <a:gd name="T9" fmla="*/ 2 h 269"/>
                  <a:gd name="T10" fmla="*/ 2 w 183"/>
                  <a:gd name="T11" fmla="*/ 2 h 269"/>
                  <a:gd name="T12" fmla="*/ 2 w 183"/>
                  <a:gd name="T13" fmla="*/ 2 h 269"/>
                  <a:gd name="T14" fmla="*/ 1 w 183"/>
                  <a:gd name="T15" fmla="*/ 2 h 269"/>
                  <a:gd name="T16" fmla="*/ 2 w 183"/>
                  <a:gd name="T17" fmla="*/ 2 h 269"/>
                  <a:gd name="T18" fmla="*/ 2 w 183"/>
                  <a:gd name="T19" fmla="*/ 3 h 269"/>
                  <a:gd name="T20" fmla="*/ 1 w 183"/>
                  <a:gd name="T21" fmla="*/ 2 h 269"/>
                  <a:gd name="T22" fmla="*/ 1 w 183"/>
                  <a:gd name="T23" fmla="*/ 2 h 269"/>
                  <a:gd name="T24" fmla="*/ 1 w 183"/>
                  <a:gd name="T25" fmla="*/ 2 h 269"/>
                  <a:gd name="T26" fmla="*/ 1 w 183"/>
                  <a:gd name="T27" fmla="*/ 3 h 269"/>
                  <a:gd name="T28" fmla="*/ 1 w 183"/>
                  <a:gd name="T29" fmla="*/ 2 h 269"/>
                  <a:gd name="T30" fmla="*/ 1 w 183"/>
                  <a:gd name="T31" fmla="*/ 2 h 269"/>
                  <a:gd name="T32" fmla="*/ 1 w 183"/>
                  <a:gd name="T33" fmla="*/ 2 h 269"/>
                  <a:gd name="T34" fmla="*/ 1 w 183"/>
                  <a:gd name="T35" fmla="*/ 3 h 269"/>
                  <a:gd name="T36" fmla="*/ 1 w 183"/>
                  <a:gd name="T37" fmla="*/ 2 h 269"/>
                  <a:gd name="T38" fmla="*/ 1 w 183"/>
                  <a:gd name="T39" fmla="*/ 3 h 269"/>
                  <a:gd name="T40" fmla="*/ 1 w 183"/>
                  <a:gd name="T41" fmla="*/ 3 h 269"/>
                  <a:gd name="T42" fmla="*/ 1 w 183"/>
                  <a:gd name="T43" fmla="*/ 3 h 269"/>
                  <a:gd name="T44" fmla="*/ 1 w 183"/>
                  <a:gd name="T45" fmla="*/ 3 h 269"/>
                  <a:gd name="T46" fmla="*/ 0 w 183"/>
                  <a:gd name="T47" fmla="*/ 3 h 269"/>
                  <a:gd name="T48" fmla="*/ 0 w 183"/>
                  <a:gd name="T49" fmla="*/ 3 h 269"/>
                  <a:gd name="T50" fmla="*/ 0 w 183"/>
                  <a:gd name="T51" fmla="*/ 2 h 269"/>
                  <a:gd name="T52" fmla="*/ 0 w 183"/>
                  <a:gd name="T53" fmla="*/ 2 h 269"/>
                  <a:gd name="T54" fmla="*/ 0 w 183"/>
                  <a:gd name="T55" fmla="*/ 1 h 269"/>
                  <a:gd name="T56" fmla="*/ 0 w 183"/>
                  <a:gd name="T57" fmla="*/ 2 h 269"/>
                  <a:gd name="T58" fmla="*/ 1 w 183"/>
                  <a:gd name="T59" fmla="*/ 1 h 269"/>
                  <a:gd name="T60" fmla="*/ 1 w 183"/>
                  <a:gd name="T61" fmla="*/ 1 h 269"/>
                  <a:gd name="T62" fmla="*/ 1 w 183"/>
                  <a:gd name="T63" fmla="*/ 1 h 269"/>
                  <a:gd name="T64" fmla="*/ 1 w 183"/>
                  <a:gd name="T65" fmla="*/ 1 h 269"/>
                  <a:gd name="T66" fmla="*/ 1 w 183"/>
                  <a:gd name="T67" fmla="*/ 1 h 269"/>
                  <a:gd name="T68" fmla="*/ 1 w 183"/>
                  <a:gd name="T69" fmla="*/ 1 h 269"/>
                  <a:gd name="T70" fmla="*/ 2 w 183"/>
                  <a:gd name="T71" fmla="*/ 1 h 269"/>
                  <a:gd name="T72" fmla="*/ 2 w 183"/>
                  <a:gd name="T73" fmla="*/ 0 h 269"/>
                  <a:gd name="T74" fmla="*/ 2 w 183"/>
                  <a:gd name="T75" fmla="*/ 1 h 269"/>
                  <a:gd name="T76" fmla="*/ 2 w 183"/>
                  <a:gd name="T77" fmla="*/ 1 h 269"/>
                  <a:gd name="T78" fmla="*/ 2 w 183"/>
                  <a:gd name="T79" fmla="*/ 1 h 269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w 183"/>
                  <a:gd name="T121" fmla="*/ 0 h 269"/>
                  <a:gd name="T122" fmla="*/ 183 w 183"/>
                  <a:gd name="T123" fmla="*/ 269 h 269"/>
                </a:gdLst>
                <a:ahLst/>
                <a:cxnLst>
                  <a:cxn ang="T80">
                    <a:pos x="T0" y="T1"/>
                  </a:cxn>
                  <a:cxn ang="T81">
                    <a:pos x="T2" y="T3"/>
                  </a:cxn>
                  <a:cxn ang="T82">
                    <a:pos x="T4" y="T5"/>
                  </a:cxn>
                  <a:cxn ang="T83">
                    <a:pos x="T6" y="T7"/>
                  </a:cxn>
                  <a:cxn ang="T84">
                    <a:pos x="T8" y="T9"/>
                  </a:cxn>
                  <a:cxn ang="T85">
                    <a:pos x="T10" y="T11"/>
                  </a:cxn>
                  <a:cxn ang="T86">
                    <a:pos x="T12" y="T13"/>
                  </a:cxn>
                  <a:cxn ang="T87">
                    <a:pos x="T14" y="T15"/>
                  </a:cxn>
                  <a:cxn ang="T88">
                    <a:pos x="T16" y="T17"/>
                  </a:cxn>
                  <a:cxn ang="T89">
                    <a:pos x="T18" y="T19"/>
                  </a:cxn>
                  <a:cxn ang="T90">
                    <a:pos x="T20" y="T21"/>
                  </a:cxn>
                  <a:cxn ang="T91">
                    <a:pos x="T22" y="T23"/>
                  </a:cxn>
                  <a:cxn ang="T92">
                    <a:pos x="T24" y="T25"/>
                  </a:cxn>
                  <a:cxn ang="T93">
                    <a:pos x="T26" y="T27"/>
                  </a:cxn>
                  <a:cxn ang="T94">
                    <a:pos x="T28" y="T29"/>
                  </a:cxn>
                  <a:cxn ang="T95">
                    <a:pos x="T30" y="T31"/>
                  </a:cxn>
                  <a:cxn ang="T96">
                    <a:pos x="T32" y="T33"/>
                  </a:cxn>
                  <a:cxn ang="T97">
                    <a:pos x="T34" y="T35"/>
                  </a:cxn>
                  <a:cxn ang="T98">
                    <a:pos x="T36" y="T37"/>
                  </a:cxn>
                  <a:cxn ang="T99">
                    <a:pos x="T38" y="T39"/>
                  </a:cxn>
                  <a:cxn ang="T100">
                    <a:pos x="T40" y="T41"/>
                  </a:cxn>
                  <a:cxn ang="T101">
                    <a:pos x="T42" y="T43"/>
                  </a:cxn>
                  <a:cxn ang="T102">
                    <a:pos x="T44" y="T45"/>
                  </a:cxn>
                  <a:cxn ang="T103">
                    <a:pos x="T46" y="T47"/>
                  </a:cxn>
                  <a:cxn ang="T104">
                    <a:pos x="T48" y="T49"/>
                  </a:cxn>
                  <a:cxn ang="T105">
                    <a:pos x="T50" y="T51"/>
                  </a:cxn>
                  <a:cxn ang="T106">
                    <a:pos x="T52" y="T53"/>
                  </a:cxn>
                  <a:cxn ang="T107">
                    <a:pos x="T54" y="T55"/>
                  </a:cxn>
                  <a:cxn ang="T108">
                    <a:pos x="T56" y="T57"/>
                  </a:cxn>
                  <a:cxn ang="T109">
                    <a:pos x="T58" y="T59"/>
                  </a:cxn>
                  <a:cxn ang="T110">
                    <a:pos x="T60" y="T61"/>
                  </a:cxn>
                  <a:cxn ang="T111">
                    <a:pos x="T62" y="T63"/>
                  </a:cxn>
                  <a:cxn ang="T112">
                    <a:pos x="T64" y="T65"/>
                  </a:cxn>
                  <a:cxn ang="T113">
                    <a:pos x="T66" y="T67"/>
                  </a:cxn>
                  <a:cxn ang="T114">
                    <a:pos x="T68" y="T69"/>
                  </a:cxn>
                  <a:cxn ang="T115">
                    <a:pos x="T70" y="T71"/>
                  </a:cxn>
                  <a:cxn ang="T116">
                    <a:pos x="T72" y="T73"/>
                  </a:cxn>
                  <a:cxn ang="T117">
                    <a:pos x="T74" y="T75"/>
                  </a:cxn>
                  <a:cxn ang="T118">
                    <a:pos x="T76" y="T77"/>
                  </a:cxn>
                  <a:cxn ang="T119">
                    <a:pos x="T78" y="T79"/>
                  </a:cxn>
                </a:cxnLst>
                <a:rect l="T120" t="T121" r="T122" b="T123"/>
                <a:pathLst>
                  <a:path w="183" h="269">
                    <a:moveTo>
                      <a:pt x="171" y="54"/>
                    </a:moveTo>
                    <a:lnTo>
                      <a:pt x="142" y="81"/>
                    </a:lnTo>
                    <a:lnTo>
                      <a:pt x="153" y="114"/>
                    </a:lnTo>
                    <a:lnTo>
                      <a:pt x="179" y="147"/>
                    </a:lnTo>
                    <a:lnTo>
                      <a:pt x="138" y="138"/>
                    </a:lnTo>
                    <a:lnTo>
                      <a:pt x="183" y="192"/>
                    </a:lnTo>
                    <a:lnTo>
                      <a:pt x="134" y="156"/>
                    </a:lnTo>
                    <a:lnTo>
                      <a:pt x="114" y="138"/>
                    </a:lnTo>
                    <a:lnTo>
                      <a:pt x="127" y="177"/>
                    </a:lnTo>
                    <a:lnTo>
                      <a:pt x="153" y="214"/>
                    </a:lnTo>
                    <a:lnTo>
                      <a:pt x="107" y="174"/>
                    </a:lnTo>
                    <a:lnTo>
                      <a:pt x="76" y="132"/>
                    </a:lnTo>
                    <a:lnTo>
                      <a:pt x="81" y="174"/>
                    </a:lnTo>
                    <a:lnTo>
                      <a:pt x="114" y="228"/>
                    </a:lnTo>
                    <a:lnTo>
                      <a:pt x="72" y="188"/>
                    </a:lnTo>
                    <a:lnTo>
                      <a:pt x="55" y="159"/>
                    </a:lnTo>
                    <a:lnTo>
                      <a:pt x="66" y="194"/>
                    </a:lnTo>
                    <a:lnTo>
                      <a:pt x="100" y="245"/>
                    </a:lnTo>
                    <a:lnTo>
                      <a:pt x="49" y="194"/>
                    </a:lnTo>
                    <a:lnTo>
                      <a:pt x="53" y="228"/>
                    </a:lnTo>
                    <a:lnTo>
                      <a:pt x="60" y="241"/>
                    </a:lnTo>
                    <a:lnTo>
                      <a:pt x="83" y="269"/>
                    </a:lnTo>
                    <a:lnTo>
                      <a:pt x="42" y="239"/>
                    </a:lnTo>
                    <a:lnTo>
                      <a:pt x="20" y="203"/>
                    </a:lnTo>
                    <a:lnTo>
                      <a:pt x="20" y="243"/>
                    </a:lnTo>
                    <a:lnTo>
                      <a:pt x="0" y="194"/>
                    </a:lnTo>
                    <a:lnTo>
                      <a:pt x="2" y="151"/>
                    </a:lnTo>
                    <a:lnTo>
                      <a:pt x="16" y="112"/>
                    </a:lnTo>
                    <a:lnTo>
                      <a:pt x="18" y="143"/>
                    </a:lnTo>
                    <a:lnTo>
                      <a:pt x="42" y="99"/>
                    </a:lnTo>
                    <a:lnTo>
                      <a:pt x="53" y="114"/>
                    </a:lnTo>
                    <a:lnTo>
                      <a:pt x="70" y="88"/>
                    </a:lnTo>
                    <a:lnTo>
                      <a:pt x="83" y="105"/>
                    </a:lnTo>
                    <a:lnTo>
                      <a:pt x="85" y="47"/>
                    </a:lnTo>
                    <a:lnTo>
                      <a:pt x="105" y="90"/>
                    </a:lnTo>
                    <a:lnTo>
                      <a:pt x="125" y="47"/>
                    </a:lnTo>
                    <a:lnTo>
                      <a:pt x="129" y="0"/>
                    </a:lnTo>
                    <a:lnTo>
                      <a:pt x="136" y="61"/>
                    </a:lnTo>
                    <a:lnTo>
                      <a:pt x="171" y="54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>
                  <a:latin typeface="Century Gothic" pitchFamily="34" charset="0"/>
                  <a:cs typeface="Arial" charset="0"/>
                </a:endParaRPr>
              </a:p>
            </p:txBody>
          </p:sp>
          <p:sp>
            <p:nvSpPr>
              <p:cNvPr id="2319" name="Freeform 249"/>
              <p:cNvSpPr>
                <a:spLocks/>
              </p:cNvSpPr>
              <p:nvPr/>
            </p:nvSpPr>
            <p:spPr bwMode="auto">
              <a:xfrm>
                <a:off x="2642" y="2476"/>
                <a:ext cx="75" cy="79"/>
              </a:xfrm>
              <a:custGeom>
                <a:avLst/>
                <a:gdLst>
                  <a:gd name="T0" fmla="*/ 2 w 225"/>
                  <a:gd name="T1" fmla="*/ 2 h 237"/>
                  <a:gd name="T2" fmla="*/ 3 w 225"/>
                  <a:gd name="T3" fmla="*/ 2 h 237"/>
                  <a:gd name="T4" fmla="*/ 3 w 225"/>
                  <a:gd name="T5" fmla="*/ 1 h 237"/>
                  <a:gd name="T6" fmla="*/ 3 w 225"/>
                  <a:gd name="T7" fmla="*/ 1 h 237"/>
                  <a:gd name="T8" fmla="*/ 2 w 225"/>
                  <a:gd name="T9" fmla="*/ 1 h 237"/>
                  <a:gd name="T10" fmla="*/ 2 w 225"/>
                  <a:gd name="T11" fmla="*/ 0 h 237"/>
                  <a:gd name="T12" fmla="*/ 2 w 225"/>
                  <a:gd name="T13" fmla="*/ 1 h 237"/>
                  <a:gd name="T14" fmla="*/ 2 w 225"/>
                  <a:gd name="T15" fmla="*/ 0 h 237"/>
                  <a:gd name="T16" fmla="*/ 2 w 225"/>
                  <a:gd name="T17" fmla="*/ 0 h 237"/>
                  <a:gd name="T18" fmla="*/ 2 w 225"/>
                  <a:gd name="T19" fmla="*/ 1 h 237"/>
                  <a:gd name="T20" fmla="*/ 1 w 225"/>
                  <a:gd name="T21" fmla="*/ 0 h 237"/>
                  <a:gd name="T22" fmla="*/ 2 w 225"/>
                  <a:gd name="T23" fmla="*/ 1 h 237"/>
                  <a:gd name="T24" fmla="*/ 1 w 225"/>
                  <a:gd name="T25" fmla="*/ 0 h 237"/>
                  <a:gd name="T26" fmla="*/ 2 w 225"/>
                  <a:gd name="T27" fmla="*/ 1 h 237"/>
                  <a:gd name="T28" fmla="*/ 1 w 225"/>
                  <a:gd name="T29" fmla="*/ 1 h 237"/>
                  <a:gd name="T30" fmla="*/ 0 w 225"/>
                  <a:gd name="T31" fmla="*/ 1 h 237"/>
                  <a:gd name="T32" fmla="*/ 1 w 225"/>
                  <a:gd name="T33" fmla="*/ 1 h 237"/>
                  <a:gd name="T34" fmla="*/ 0 w 225"/>
                  <a:gd name="T35" fmla="*/ 1 h 237"/>
                  <a:gd name="T36" fmla="*/ 1 w 225"/>
                  <a:gd name="T37" fmla="*/ 1 h 237"/>
                  <a:gd name="T38" fmla="*/ 0 w 225"/>
                  <a:gd name="T39" fmla="*/ 1 h 237"/>
                  <a:gd name="T40" fmla="*/ 0 w 225"/>
                  <a:gd name="T41" fmla="*/ 2 h 237"/>
                  <a:gd name="T42" fmla="*/ 1 w 225"/>
                  <a:gd name="T43" fmla="*/ 2 h 237"/>
                  <a:gd name="T44" fmla="*/ 0 w 225"/>
                  <a:gd name="T45" fmla="*/ 2 h 237"/>
                  <a:gd name="T46" fmla="*/ 1 w 225"/>
                  <a:gd name="T47" fmla="*/ 2 h 237"/>
                  <a:gd name="T48" fmla="*/ 1 w 225"/>
                  <a:gd name="T49" fmla="*/ 2 h 237"/>
                  <a:gd name="T50" fmla="*/ 0 w 225"/>
                  <a:gd name="T51" fmla="*/ 2 h 237"/>
                  <a:gd name="T52" fmla="*/ 1 w 225"/>
                  <a:gd name="T53" fmla="*/ 3 h 237"/>
                  <a:gd name="T54" fmla="*/ 1 w 225"/>
                  <a:gd name="T55" fmla="*/ 2 h 237"/>
                  <a:gd name="T56" fmla="*/ 1 w 225"/>
                  <a:gd name="T57" fmla="*/ 1 h 237"/>
                  <a:gd name="T58" fmla="*/ 1 w 225"/>
                  <a:gd name="T59" fmla="*/ 2 h 237"/>
                  <a:gd name="T60" fmla="*/ 2 w 225"/>
                  <a:gd name="T61" fmla="*/ 1 h 237"/>
                  <a:gd name="T62" fmla="*/ 2 w 225"/>
                  <a:gd name="T63" fmla="*/ 1 h 237"/>
                  <a:gd name="T64" fmla="*/ 2 w 225"/>
                  <a:gd name="T65" fmla="*/ 1 h 237"/>
                  <a:gd name="T66" fmla="*/ 2 w 225"/>
                  <a:gd name="T67" fmla="*/ 2 h 237"/>
                  <a:gd name="T68" fmla="*/ 2 w 225"/>
                  <a:gd name="T69" fmla="*/ 2 h 237"/>
                  <a:gd name="T70" fmla="*/ 2 w 225"/>
                  <a:gd name="T71" fmla="*/ 2 h 237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w 225"/>
                  <a:gd name="T109" fmla="*/ 0 h 237"/>
                  <a:gd name="T110" fmla="*/ 225 w 225"/>
                  <a:gd name="T111" fmla="*/ 237 h 237"/>
                </a:gdLst>
                <a:ahLst/>
                <a:cxnLst>
                  <a:cxn ang="T72">
                    <a:pos x="T0" y="T1"/>
                  </a:cxn>
                  <a:cxn ang="T73">
                    <a:pos x="T2" y="T3"/>
                  </a:cxn>
                  <a:cxn ang="T74">
                    <a:pos x="T4" y="T5"/>
                  </a:cxn>
                  <a:cxn ang="T75">
                    <a:pos x="T6" y="T7"/>
                  </a:cxn>
                  <a:cxn ang="T76">
                    <a:pos x="T8" y="T9"/>
                  </a:cxn>
                  <a:cxn ang="T77">
                    <a:pos x="T10" y="T11"/>
                  </a:cxn>
                  <a:cxn ang="T78">
                    <a:pos x="T12" y="T13"/>
                  </a:cxn>
                  <a:cxn ang="T79">
                    <a:pos x="T14" y="T15"/>
                  </a:cxn>
                  <a:cxn ang="T80">
                    <a:pos x="T16" y="T17"/>
                  </a:cxn>
                  <a:cxn ang="T81">
                    <a:pos x="T18" y="T19"/>
                  </a:cxn>
                  <a:cxn ang="T82">
                    <a:pos x="T20" y="T21"/>
                  </a:cxn>
                  <a:cxn ang="T83">
                    <a:pos x="T22" y="T23"/>
                  </a:cxn>
                  <a:cxn ang="T84">
                    <a:pos x="T24" y="T25"/>
                  </a:cxn>
                  <a:cxn ang="T85">
                    <a:pos x="T26" y="T27"/>
                  </a:cxn>
                  <a:cxn ang="T86">
                    <a:pos x="T28" y="T29"/>
                  </a:cxn>
                  <a:cxn ang="T87">
                    <a:pos x="T30" y="T31"/>
                  </a:cxn>
                  <a:cxn ang="T88">
                    <a:pos x="T32" y="T33"/>
                  </a:cxn>
                  <a:cxn ang="T89">
                    <a:pos x="T34" y="T35"/>
                  </a:cxn>
                  <a:cxn ang="T90">
                    <a:pos x="T36" y="T37"/>
                  </a:cxn>
                  <a:cxn ang="T91">
                    <a:pos x="T38" y="T39"/>
                  </a:cxn>
                  <a:cxn ang="T92">
                    <a:pos x="T40" y="T41"/>
                  </a:cxn>
                  <a:cxn ang="T93">
                    <a:pos x="T42" y="T43"/>
                  </a:cxn>
                  <a:cxn ang="T94">
                    <a:pos x="T44" y="T45"/>
                  </a:cxn>
                  <a:cxn ang="T95">
                    <a:pos x="T46" y="T47"/>
                  </a:cxn>
                  <a:cxn ang="T96">
                    <a:pos x="T48" y="T49"/>
                  </a:cxn>
                  <a:cxn ang="T97">
                    <a:pos x="T50" y="T51"/>
                  </a:cxn>
                  <a:cxn ang="T98">
                    <a:pos x="T52" y="T53"/>
                  </a:cxn>
                  <a:cxn ang="T99">
                    <a:pos x="T54" y="T55"/>
                  </a:cxn>
                  <a:cxn ang="T100">
                    <a:pos x="T56" y="T57"/>
                  </a:cxn>
                  <a:cxn ang="T101">
                    <a:pos x="T58" y="T59"/>
                  </a:cxn>
                  <a:cxn ang="T102">
                    <a:pos x="T60" y="T61"/>
                  </a:cxn>
                  <a:cxn ang="T103">
                    <a:pos x="T62" y="T63"/>
                  </a:cxn>
                  <a:cxn ang="T104">
                    <a:pos x="T64" y="T65"/>
                  </a:cxn>
                  <a:cxn ang="T105">
                    <a:pos x="T66" y="T67"/>
                  </a:cxn>
                  <a:cxn ang="T106">
                    <a:pos x="T68" y="T69"/>
                  </a:cxn>
                  <a:cxn ang="T107">
                    <a:pos x="T70" y="T71"/>
                  </a:cxn>
                </a:cxnLst>
                <a:rect l="T108" t="T109" r="T110" b="T111"/>
                <a:pathLst>
                  <a:path w="225" h="237">
                    <a:moveTo>
                      <a:pt x="184" y="172"/>
                    </a:moveTo>
                    <a:lnTo>
                      <a:pt x="214" y="137"/>
                    </a:lnTo>
                    <a:lnTo>
                      <a:pt x="214" y="103"/>
                    </a:lnTo>
                    <a:lnTo>
                      <a:pt x="225" y="57"/>
                    </a:lnTo>
                    <a:lnTo>
                      <a:pt x="201" y="85"/>
                    </a:lnTo>
                    <a:lnTo>
                      <a:pt x="201" y="26"/>
                    </a:lnTo>
                    <a:lnTo>
                      <a:pt x="186" y="50"/>
                    </a:lnTo>
                    <a:lnTo>
                      <a:pt x="162" y="0"/>
                    </a:lnTo>
                    <a:lnTo>
                      <a:pt x="164" y="37"/>
                    </a:lnTo>
                    <a:lnTo>
                      <a:pt x="160" y="50"/>
                    </a:lnTo>
                    <a:lnTo>
                      <a:pt x="113" y="6"/>
                    </a:lnTo>
                    <a:lnTo>
                      <a:pt x="146" y="59"/>
                    </a:lnTo>
                    <a:lnTo>
                      <a:pt x="107" y="39"/>
                    </a:lnTo>
                    <a:lnTo>
                      <a:pt x="124" y="65"/>
                    </a:lnTo>
                    <a:lnTo>
                      <a:pt x="64" y="61"/>
                    </a:lnTo>
                    <a:lnTo>
                      <a:pt x="33" y="70"/>
                    </a:lnTo>
                    <a:lnTo>
                      <a:pt x="94" y="79"/>
                    </a:lnTo>
                    <a:lnTo>
                      <a:pt x="31" y="94"/>
                    </a:lnTo>
                    <a:lnTo>
                      <a:pt x="77" y="101"/>
                    </a:lnTo>
                    <a:lnTo>
                      <a:pt x="39" y="117"/>
                    </a:lnTo>
                    <a:lnTo>
                      <a:pt x="17" y="155"/>
                    </a:lnTo>
                    <a:lnTo>
                      <a:pt x="55" y="137"/>
                    </a:lnTo>
                    <a:lnTo>
                      <a:pt x="0" y="188"/>
                    </a:lnTo>
                    <a:lnTo>
                      <a:pt x="44" y="168"/>
                    </a:lnTo>
                    <a:lnTo>
                      <a:pt x="66" y="164"/>
                    </a:lnTo>
                    <a:lnTo>
                      <a:pt x="37" y="197"/>
                    </a:lnTo>
                    <a:lnTo>
                      <a:pt x="55" y="237"/>
                    </a:lnTo>
                    <a:lnTo>
                      <a:pt x="90" y="172"/>
                    </a:lnTo>
                    <a:lnTo>
                      <a:pt x="109" y="112"/>
                    </a:lnTo>
                    <a:lnTo>
                      <a:pt x="113" y="146"/>
                    </a:lnTo>
                    <a:lnTo>
                      <a:pt x="133" y="94"/>
                    </a:lnTo>
                    <a:lnTo>
                      <a:pt x="140" y="117"/>
                    </a:lnTo>
                    <a:lnTo>
                      <a:pt x="164" y="85"/>
                    </a:lnTo>
                    <a:lnTo>
                      <a:pt x="160" y="175"/>
                    </a:lnTo>
                    <a:lnTo>
                      <a:pt x="184" y="172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>
                  <a:latin typeface="Century Gothic" pitchFamily="34" charset="0"/>
                  <a:cs typeface="Arial" charset="0"/>
                </a:endParaRPr>
              </a:p>
            </p:txBody>
          </p:sp>
          <p:sp>
            <p:nvSpPr>
              <p:cNvPr id="2320" name="Freeform 250"/>
              <p:cNvSpPr>
                <a:spLocks/>
              </p:cNvSpPr>
              <p:nvPr/>
            </p:nvSpPr>
            <p:spPr bwMode="auto">
              <a:xfrm>
                <a:off x="2582" y="2451"/>
                <a:ext cx="149" cy="153"/>
              </a:xfrm>
              <a:custGeom>
                <a:avLst/>
                <a:gdLst>
                  <a:gd name="T0" fmla="*/ 2 w 445"/>
                  <a:gd name="T1" fmla="*/ 4 h 461"/>
                  <a:gd name="T2" fmla="*/ 2 w 445"/>
                  <a:gd name="T3" fmla="*/ 3 h 461"/>
                  <a:gd name="T4" fmla="*/ 2 w 445"/>
                  <a:gd name="T5" fmla="*/ 3 h 461"/>
                  <a:gd name="T6" fmla="*/ 2 w 445"/>
                  <a:gd name="T7" fmla="*/ 3 h 461"/>
                  <a:gd name="T8" fmla="*/ 2 w 445"/>
                  <a:gd name="T9" fmla="*/ 2 h 461"/>
                  <a:gd name="T10" fmla="*/ 2 w 445"/>
                  <a:gd name="T11" fmla="*/ 2 h 461"/>
                  <a:gd name="T12" fmla="*/ 3 w 445"/>
                  <a:gd name="T13" fmla="*/ 1 h 461"/>
                  <a:gd name="T14" fmla="*/ 2 w 445"/>
                  <a:gd name="T15" fmla="*/ 1 h 461"/>
                  <a:gd name="T16" fmla="*/ 3 w 445"/>
                  <a:gd name="T17" fmla="*/ 1 h 461"/>
                  <a:gd name="T18" fmla="*/ 4 w 445"/>
                  <a:gd name="T19" fmla="*/ 1 h 461"/>
                  <a:gd name="T20" fmla="*/ 4 w 445"/>
                  <a:gd name="T21" fmla="*/ 1 h 461"/>
                  <a:gd name="T22" fmla="*/ 5 w 445"/>
                  <a:gd name="T23" fmla="*/ 1 h 461"/>
                  <a:gd name="T24" fmla="*/ 5 w 445"/>
                  <a:gd name="T25" fmla="*/ 1 h 461"/>
                  <a:gd name="T26" fmla="*/ 4 w 445"/>
                  <a:gd name="T27" fmla="*/ 0 h 461"/>
                  <a:gd name="T28" fmla="*/ 4 w 445"/>
                  <a:gd name="T29" fmla="*/ 0 h 461"/>
                  <a:gd name="T30" fmla="*/ 3 w 445"/>
                  <a:gd name="T31" fmla="*/ 0 h 461"/>
                  <a:gd name="T32" fmla="*/ 3 w 445"/>
                  <a:gd name="T33" fmla="*/ 0 h 461"/>
                  <a:gd name="T34" fmla="*/ 2 w 445"/>
                  <a:gd name="T35" fmla="*/ 1 h 461"/>
                  <a:gd name="T36" fmla="*/ 2 w 445"/>
                  <a:gd name="T37" fmla="*/ 1 h 461"/>
                  <a:gd name="T38" fmla="*/ 1 w 445"/>
                  <a:gd name="T39" fmla="*/ 1 h 461"/>
                  <a:gd name="T40" fmla="*/ 1 w 445"/>
                  <a:gd name="T41" fmla="*/ 1 h 461"/>
                  <a:gd name="T42" fmla="*/ 1 w 445"/>
                  <a:gd name="T43" fmla="*/ 2 h 461"/>
                  <a:gd name="T44" fmla="*/ 0 w 445"/>
                  <a:gd name="T45" fmla="*/ 2 h 461"/>
                  <a:gd name="T46" fmla="*/ 0 w 445"/>
                  <a:gd name="T47" fmla="*/ 3 h 461"/>
                  <a:gd name="T48" fmla="*/ 0 w 445"/>
                  <a:gd name="T49" fmla="*/ 4 h 461"/>
                  <a:gd name="T50" fmla="*/ 0 w 445"/>
                  <a:gd name="T51" fmla="*/ 3 h 461"/>
                  <a:gd name="T52" fmla="*/ 1 w 445"/>
                  <a:gd name="T53" fmla="*/ 3 h 461"/>
                  <a:gd name="T54" fmla="*/ 1 w 445"/>
                  <a:gd name="T55" fmla="*/ 3 h 461"/>
                  <a:gd name="T56" fmla="*/ 1 w 445"/>
                  <a:gd name="T57" fmla="*/ 4 h 461"/>
                  <a:gd name="T58" fmla="*/ 1 w 445"/>
                  <a:gd name="T59" fmla="*/ 4 h 461"/>
                  <a:gd name="T60" fmla="*/ 0 w 445"/>
                  <a:gd name="T61" fmla="*/ 4 h 461"/>
                  <a:gd name="T62" fmla="*/ 1 w 445"/>
                  <a:gd name="T63" fmla="*/ 5 h 461"/>
                  <a:gd name="T64" fmla="*/ 0 w 445"/>
                  <a:gd name="T65" fmla="*/ 4 h 461"/>
                  <a:gd name="T66" fmla="*/ 1 w 445"/>
                  <a:gd name="T67" fmla="*/ 4 h 461"/>
                  <a:gd name="T68" fmla="*/ 2 w 445"/>
                  <a:gd name="T69" fmla="*/ 5 h 461"/>
                  <a:gd name="T70" fmla="*/ 3 w 445"/>
                  <a:gd name="T71" fmla="*/ 6 h 461"/>
                  <a:gd name="T72" fmla="*/ 3 w 445"/>
                  <a:gd name="T73" fmla="*/ 5 h 461"/>
                  <a:gd name="T74" fmla="*/ 2 w 445"/>
                  <a:gd name="T75" fmla="*/ 4 h 461"/>
                  <a:gd name="T76" fmla="*/ 3 w 445"/>
                  <a:gd name="T77" fmla="*/ 5 h 461"/>
                  <a:gd name="T78" fmla="*/ 3 w 445"/>
                  <a:gd name="T79" fmla="*/ 4 h 461"/>
                  <a:gd name="T80" fmla="*/ 2 w 445"/>
                  <a:gd name="T81" fmla="*/ 4 h 461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w 445"/>
                  <a:gd name="T124" fmla="*/ 0 h 461"/>
                  <a:gd name="T125" fmla="*/ 445 w 445"/>
                  <a:gd name="T126" fmla="*/ 461 h 461"/>
                </a:gdLst>
                <a:ahLst/>
                <a:cxnLst>
                  <a:cxn ang="T82">
                    <a:pos x="T0" y="T1"/>
                  </a:cxn>
                  <a:cxn ang="T83">
                    <a:pos x="T2" y="T3"/>
                  </a:cxn>
                  <a:cxn ang="T84">
                    <a:pos x="T4" y="T5"/>
                  </a:cxn>
                  <a:cxn ang="T85">
                    <a:pos x="T6" y="T7"/>
                  </a:cxn>
                  <a:cxn ang="T86">
                    <a:pos x="T8" y="T9"/>
                  </a:cxn>
                  <a:cxn ang="T87">
                    <a:pos x="T10" y="T11"/>
                  </a:cxn>
                  <a:cxn ang="T88">
                    <a:pos x="T12" y="T13"/>
                  </a:cxn>
                  <a:cxn ang="T89">
                    <a:pos x="T14" y="T15"/>
                  </a:cxn>
                  <a:cxn ang="T90">
                    <a:pos x="T16" y="T17"/>
                  </a:cxn>
                  <a:cxn ang="T91">
                    <a:pos x="T18" y="T19"/>
                  </a:cxn>
                  <a:cxn ang="T92">
                    <a:pos x="T20" y="T21"/>
                  </a:cxn>
                  <a:cxn ang="T93">
                    <a:pos x="T22" y="T23"/>
                  </a:cxn>
                  <a:cxn ang="T94">
                    <a:pos x="T24" y="T25"/>
                  </a:cxn>
                  <a:cxn ang="T95">
                    <a:pos x="T26" y="T27"/>
                  </a:cxn>
                  <a:cxn ang="T96">
                    <a:pos x="T28" y="T29"/>
                  </a:cxn>
                  <a:cxn ang="T97">
                    <a:pos x="T30" y="T31"/>
                  </a:cxn>
                  <a:cxn ang="T98">
                    <a:pos x="T32" y="T33"/>
                  </a:cxn>
                  <a:cxn ang="T99">
                    <a:pos x="T34" y="T35"/>
                  </a:cxn>
                  <a:cxn ang="T100">
                    <a:pos x="T36" y="T37"/>
                  </a:cxn>
                  <a:cxn ang="T101">
                    <a:pos x="T38" y="T39"/>
                  </a:cxn>
                  <a:cxn ang="T102">
                    <a:pos x="T40" y="T41"/>
                  </a:cxn>
                  <a:cxn ang="T103">
                    <a:pos x="T42" y="T43"/>
                  </a:cxn>
                  <a:cxn ang="T104">
                    <a:pos x="T44" y="T45"/>
                  </a:cxn>
                  <a:cxn ang="T105">
                    <a:pos x="T46" y="T47"/>
                  </a:cxn>
                  <a:cxn ang="T106">
                    <a:pos x="T48" y="T49"/>
                  </a:cxn>
                  <a:cxn ang="T107">
                    <a:pos x="T50" y="T51"/>
                  </a:cxn>
                  <a:cxn ang="T108">
                    <a:pos x="T52" y="T53"/>
                  </a:cxn>
                  <a:cxn ang="T109">
                    <a:pos x="T54" y="T55"/>
                  </a:cxn>
                  <a:cxn ang="T110">
                    <a:pos x="T56" y="T57"/>
                  </a:cxn>
                  <a:cxn ang="T111">
                    <a:pos x="T58" y="T59"/>
                  </a:cxn>
                  <a:cxn ang="T112">
                    <a:pos x="T60" y="T61"/>
                  </a:cxn>
                  <a:cxn ang="T113">
                    <a:pos x="T62" y="T63"/>
                  </a:cxn>
                  <a:cxn ang="T114">
                    <a:pos x="T64" y="T65"/>
                  </a:cxn>
                  <a:cxn ang="T115">
                    <a:pos x="T66" y="T67"/>
                  </a:cxn>
                  <a:cxn ang="T116">
                    <a:pos x="T68" y="T69"/>
                  </a:cxn>
                  <a:cxn ang="T117">
                    <a:pos x="T70" y="T71"/>
                  </a:cxn>
                  <a:cxn ang="T118">
                    <a:pos x="T72" y="T73"/>
                  </a:cxn>
                  <a:cxn ang="T119">
                    <a:pos x="T74" y="T75"/>
                  </a:cxn>
                  <a:cxn ang="T120">
                    <a:pos x="T76" y="T77"/>
                  </a:cxn>
                  <a:cxn ang="T121">
                    <a:pos x="T78" y="T79"/>
                  </a:cxn>
                  <a:cxn ang="T122">
                    <a:pos x="T80" y="T81"/>
                  </a:cxn>
                </a:cxnLst>
                <a:rect l="T123" t="T124" r="T125" b="T126"/>
                <a:pathLst>
                  <a:path w="445" h="461">
                    <a:moveTo>
                      <a:pt x="185" y="337"/>
                    </a:moveTo>
                    <a:lnTo>
                      <a:pt x="201" y="296"/>
                    </a:lnTo>
                    <a:lnTo>
                      <a:pt x="175" y="274"/>
                    </a:lnTo>
                    <a:lnTo>
                      <a:pt x="198" y="225"/>
                    </a:lnTo>
                    <a:lnTo>
                      <a:pt x="144" y="261"/>
                    </a:lnTo>
                    <a:lnTo>
                      <a:pt x="142" y="225"/>
                    </a:lnTo>
                    <a:lnTo>
                      <a:pt x="116" y="225"/>
                    </a:lnTo>
                    <a:lnTo>
                      <a:pt x="133" y="205"/>
                    </a:lnTo>
                    <a:lnTo>
                      <a:pt x="169" y="190"/>
                    </a:lnTo>
                    <a:lnTo>
                      <a:pt x="140" y="183"/>
                    </a:lnTo>
                    <a:lnTo>
                      <a:pt x="171" y="151"/>
                    </a:lnTo>
                    <a:lnTo>
                      <a:pt x="125" y="149"/>
                    </a:lnTo>
                    <a:lnTo>
                      <a:pt x="161" y="126"/>
                    </a:lnTo>
                    <a:lnTo>
                      <a:pt x="216" y="84"/>
                    </a:lnTo>
                    <a:lnTo>
                      <a:pt x="133" y="107"/>
                    </a:lnTo>
                    <a:lnTo>
                      <a:pt x="179" y="75"/>
                    </a:lnTo>
                    <a:lnTo>
                      <a:pt x="210" y="68"/>
                    </a:lnTo>
                    <a:lnTo>
                      <a:pt x="234" y="53"/>
                    </a:lnTo>
                    <a:lnTo>
                      <a:pt x="283" y="61"/>
                    </a:lnTo>
                    <a:lnTo>
                      <a:pt x="321" y="79"/>
                    </a:lnTo>
                    <a:lnTo>
                      <a:pt x="305" y="49"/>
                    </a:lnTo>
                    <a:lnTo>
                      <a:pt x="347" y="53"/>
                    </a:lnTo>
                    <a:lnTo>
                      <a:pt x="347" y="38"/>
                    </a:lnTo>
                    <a:lnTo>
                      <a:pt x="395" y="51"/>
                    </a:lnTo>
                    <a:lnTo>
                      <a:pt x="445" y="67"/>
                    </a:lnTo>
                    <a:lnTo>
                      <a:pt x="410" y="42"/>
                    </a:lnTo>
                    <a:lnTo>
                      <a:pt x="372" y="7"/>
                    </a:lnTo>
                    <a:lnTo>
                      <a:pt x="356" y="22"/>
                    </a:lnTo>
                    <a:lnTo>
                      <a:pt x="336" y="11"/>
                    </a:lnTo>
                    <a:lnTo>
                      <a:pt x="327" y="31"/>
                    </a:lnTo>
                    <a:lnTo>
                      <a:pt x="290" y="0"/>
                    </a:lnTo>
                    <a:lnTo>
                      <a:pt x="276" y="27"/>
                    </a:lnTo>
                    <a:lnTo>
                      <a:pt x="251" y="20"/>
                    </a:lnTo>
                    <a:lnTo>
                      <a:pt x="254" y="40"/>
                    </a:lnTo>
                    <a:lnTo>
                      <a:pt x="203" y="25"/>
                    </a:lnTo>
                    <a:lnTo>
                      <a:pt x="198" y="47"/>
                    </a:lnTo>
                    <a:lnTo>
                      <a:pt x="171" y="44"/>
                    </a:lnTo>
                    <a:lnTo>
                      <a:pt x="158" y="58"/>
                    </a:lnTo>
                    <a:lnTo>
                      <a:pt x="126" y="65"/>
                    </a:lnTo>
                    <a:lnTo>
                      <a:pt x="117" y="80"/>
                    </a:lnTo>
                    <a:lnTo>
                      <a:pt x="99" y="87"/>
                    </a:lnTo>
                    <a:lnTo>
                      <a:pt x="77" y="104"/>
                    </a:lnTo>
                    <a:lnTo>
                      <a:pt x="66" y="123"/>
                    </a:lnTo>
                    <a:lnTo>
                      <a:pt x="45" y="138"/>
                    </a:lnTo>
                    <a:lnTo>
                      <a:pt x="44" y="154"/>
                    </a:lnTo>
                    <a:lnTo>
                      <a:pt x="20" y="165"/>
                    </a:lnTo>
                    <a:lnTo>
                      <a:pt x="15" y="190"/>
                    </a:lnTo>
                    <a:lnTo>
                      <a:pt x="4" y="216"/>
                    </a:lnTo>
                    <a:lnTo>
                      <a:pt x="0" y="252"/>
                    </a:lnTo>
                    <a:lnTo>
                      <a:pt x="2" y="294"/>
                    </a:lnTo>
                    <a:lnTo>
                      <a:pt x="37" y="307"/>
                    </a:lnTo>
                    <a:lnTo>
                      <a:pt x="18" y="261"/>
                    </a:lnTo>
                    <a:lnTo>
                      <a:pt x="55" y="280"/>
                    </a:lnTo>
                    <a:lnTo>
                      <a:pt x="105" y="280"/>
                    </a:lnTo>
                    <a:lnTo>
                      <a:pt x="57" y="252"/>
                    </a:lnTo>
                    <a:lnTo>
                      <a:pt x="96" y="256"/>
                    </a:lnTo>
                    <a:lnTo>
                      <a:pt x="127" y="285"/>
                    </a:lnTo>
                    <a:lnTo>
                      <a:pt x="107" y="305"/>
                    </a:lnTo>
                    <a:lnTo>
                      <a:pt x="55" y="305"/>
                    </a:lnTo>
                    <a:lnTo>
                      <a:pt x="89" y="325"/>
                    </a:lnTo>
                    <a:lnTo>
                      <a:pt x="49" y="326"/>
                    </a:lnTo>
                    <a:lnTo>
                      <a:pt x="9" y="330"/>
                    </a:lnTo>
                    <a:lnTo>
                      <a:pt x="15" y="348"/>
                    </a:lnTo>
                    <a:lnTo>
                      <a:pt x="44" y="374"/>
                    </a:lnTo>
                    <a:lnTo>
                      <a:pt x="66" y="385"/>
                    </a:lnTo>
                    <a:lnTo>
                      <a:pt x="35" y="348"/>
                    </a:lnTo>
                    <a:lnTo>
                      <a:pt x="83" y="348"/>
                    </a:lnTo>
                    <a:lnTo>
                      <a:pt x="114" y="357"/>
                    </a:lnTo>
                    <a:lnTo>
                      <a:pt x="147" y="433"/>
                    </a:lnTo>
                    <a:lnTo>
                      <a:pt x="175" y="450"/>
                    </a:lnTo>
                    <a:lnTo>
                      <a:pt x="196" y="459"/>
                    </a:lnTo>
                    <a:lnTo>
                      <a:pt x="245" y="461"/>
                    </a:lnTo>
                    <a:lnTo>
                      <a:pt x="175" y="416"/>
                    </a:lnTo>
                    <a:lnTo>
                      <a:pt x="210" y="427"/>
                    </a:lnTo>
                    <a:lnTo>
                      <a:pt x="178" y="401"/>
                    </a:lnTo>
                    <a:lnTo>
                      <a:pt x="173" y="354"/>
                    </a:lnTo>
                    <a:lnTo>
                      <a:pt x="194" y="398"/>
                    </a:lnTo>
                    <a:lnTo>
                      <a:pt x="212" y="414"/>
                    </a:lnTo>
                    <a:lnTo>
                      <a:pt x="205" y="363"/>
                    </a:lnTo>
                    <a:lnTo>
                      <a:pt x="234" y="307"/>
                    </a:lnTo>
                    <a:lnTo>
                      <a:pt x="185" y="337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>
                  <a:latin typeface="Century Gothic" pitchFamily="34" charset="0"/>
                  <a:cs typeface="Arial" charset="0"/>
                </a:endParaRPr>
              </a:p>
            </p:txBody>
          </p:sp>
          <p:sp>
            <p:nvSpPr>
              <p:cNvPr id="2321" name="Freeform 251"/>
              <p:cNvSpPr>
                <a:spLocks/>
              </p:cNvSpPr>
              <p:nvPr/>
            </p:nvSpPr>
            <p:spPr bwMode="auto">
              <a:xfrm>
                <a:off x="2582" y="2532"/>
                <a:ext cx="57" cy="83"/>
              </a:xfrm>
              <a:custGeom>
                <a:avLst/>
                <a:gdLst>
                  <a:gd name="T0" fmla="*/ 0 w 173"/>
                  <a:gd name="T1" fmla="*/ 1 h 248"/>
                  <a:gd name="T2" fmla="*/ 1 w 173"/>
                  <a:gd name="T3" fmla="*/ 2 h 248"/>
                  <a:gd name="T4" fmla="*/ 1 w 173"/>
                  <a:gd name="T5" fmla="*/ 2 h 248"/>
                  <a:gd name="T6" fmla="*/ 1 w 173"/>
                  <a:gd name="T7" fmla="*/ 3 h 248"/>
                  <a:gd name="T8" fmla="*/ 1 w 173"/>
                  <a:gd name="T9" fmla="*/ 3 h 248"/>
                  <a:gd name="T10" fmla="*/ 2 w 173"/>
                  <a:gd name="T11" fmla="*/ 3 h 248"/>
                  <a:gd name="T12" fmla="*/ 2 w 173"/>
                  <a:gd name="T13" fmla="*/ 3 h 248"/>
                  <a:gd name="T14" fmla="*/ 2 w 173"/>
                  <a:gd name="T15" fmla="*/ 2 h 248"/>
                  <a:gd name="T16" fmla="*/ 2 w 173"/>
                  <a:gd name="T17" fmla="*/ 3 h 248"/>
                  <a:gd name="T18" fmla="*/ 2 w 173"/>
                  <a:gd name="T19" fmla="*/ 2 h 248"/>
                  <a:gd name="T20" fmla="*/ 2 w 173"/>
                  <a:gd name="T21" fmla="*/ 2 h 248"/>
                  <a:gd name="T22" fmla="*/ 2 w 173"/>
                  <a:gd name="T23" fmla="*/ 2 h 248"/>
                  <a:gd name="T24" fmla="*/ 1 w 173"/>
                  <a:gd name="T25" fmla="*/ 1 h 248"/>
                  <a:gd name="T26" fmla="*/ 2 w 173"/>
                  <a:gd name="T27" fmla="*/ 2 h 248"/>
                  <a:gd name="T28" fmla="*/ 1 w 173"/>
                  <a:gd name="T29" fmla="*/ 1 h 248"/>
                  <a:gd name="T30" fmla="*/ 1 w 173"/>
                  <a:gd name="T31" fmla="*/ 2 h 248"/>
                  <a:gd name="T32" fmla="*/ 1 w 173"/>
                  <a:gd name="T33" fmla="*/ 2 h 248"/>
                  <a:gd name="T34" fmla="*/ 0 w 173"/>
                  <a:gd name="T35" fmla="*/ 0 h 248"/>
                  <a:gd name="T36" fmla="*/ 0 w 173"/>
                  <a:gd name="T37" fmla="*/ 1 h 248"/>
                  <a:gd name="T38" fmla="*/ 0 w 173"/>
                  <a:gd name="T39" fmla="*/ 1 h 248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w 173"/>
                  <a:gd name="T61" fmla="*/ 0 h 248"/>
                  <a:gd name="T62" fmla="*/ 173 w 173"/>
                  <a:gd name="T63" fmla="*/ 248 h 248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T60" t="T61" r="T62" b="T63"/>
                <a:pathLst>
                  <a:path w="173" h="248">
                    <a:moveTo>
                      <a:pt x="15" y="108"/>
                    </a:moveTo>
                    <a:lnTo>
                      <a:pt x="44" y="161"/>
                    </a:lnTo>
                    <a:lnTo>
                      <a:pt x="59" y="183"/>
                    </a:lnTo>
                    <a:lnTo>
                      <a:pt x="97" y="202"/>
                    </a:lnTo>
                    <a:lnTo>
                      <a:pt x="122" y="237"/>
                    </a:lnTo>
                    <a:lnTo>
                      <a:pt x="160" y="248"/>
                    </a:lnTo>
                    <a:lnTo>
                      <a:pt x="144" y="218"/>
                    </a:lnTo>
                    <a:lnTo>
                      <a:pt x="138" y="193"/>
                    </a:lnTo>
                    <a:lnTo>
                      <a:pt x="164" y="219"/>
                    </a:lnTo>
                    <a:lnTo>
                      <a:pt x="151" y="174"/>
                    </a:lnTo>
                    <a:lnTo>
                      <a:pt x="173" y="200"/>
                    </a:lnTo>
                    <a:lnTo>
                      <a:pt x="155" y="152"/>
                    </a:lnTo>
                    <a:lnTo>
                      <a:pt x="122" y="90"/>
                    </a:lnTo>
                    <a:lnTo>
                      <a:pt x="129" y="154"/>
                    </a:lnTo>
                    <a:lnTo>
                      <a:pt x="91" y="117"/>
                    </a:lnTo>
                    <a:lnTo>
                      <a:pt x="109" y="168"/>
                    </a:lnTo>
                    <a:lnTo>
                      <a:pt x="74" y="132"/>
                    </a:lnTo>
                    <a:lnTo>
                      <a:pt x="0" y="0"/>
                    </a:lnTo>
                    <a:lnTo>
                      <a:pt x="15" y="108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>
                  <a:latin typeface="Century Gothic" pitchFamily="34" charset="0"/>
                  <a:cs typeface="Arial" charset="0"/>
                </a:endParaRPr>
              </a:p>
            </p:txBody>
          </p:sp>
          <p:sp>
            <p:nvSpPr>
              <p:cNvPr id="2322" name="Freeform 252"/>
              <p:cNvSpPr>
                <a:spLocks/>
              </p:cNvSpPr>
              <p:nvPr/>
            </p:nvSpPr>
            <p:spPr bwMode="auto">
              <a:xfrm>
                <a:off x="2698" y="2469"/>
                <a:ext cx="37" cy="56"/>
              </a:xfrm>
              <a:custGeom>
                <a:avLst/>
                <a:gdLst>
                  <a:gd name="T0" fmla="*/ 1 w 112"/>
                  <a:gd name="T1" fmla="*/ 1 h 167"/>
                  <a:gd name="T2" fmla="*/ 1 w 112"/>
                  <a:gd name="T3" fmla="*/ 2 h 167"/>
                  <a:gd name="T4" fmla="*/ 1 w 112"/>
                  <a:gd name="T5" fmla="*/ 2 h 167"/>
                  <a:gd name="T6" fmla="*/ 1 w 112"/>
                  <a:gd name="T7" fmla="*/ 1 h 167"/>
                  <a:gd name="T8" fmla="*/ 1 w 112"/>
                  <a:gd name="T9" fmla="*/ 1 h 167"/>
                  <a:gd name="T10" fmla="*/ 1 w 112"/>
                  <a:gd name="T11" fmla="*/ 1 h 167"/>
                  <a:gd name="T12" fmla="*/ 1 w 112"/>
                  <a:gd name="T13" fmla="*/ 0 h 167"/>
                  <a:gd name="T14" fmla="*/ 1 w 112"/>
                  <a:gd name="T15" fmla="*/ 0 h 167"/>
                  <a:gd name="T16" fmla="*/ 0 w 112"/>
                  <a:gd name="T17" fmla="*/ 0 h 167"/>
                  <a:gd name="T18" fmla="*/ 1 w 112"/>
                  <a:gd name="T19" fmla="*/ 0 h 167"/>
                  <a:gd name="T20" fmla="*/ 0 w 112"/>
                  <a:gd name="T21" fmla="*/ 0 h 167"/>
                  <a:gd name="T22" fmla="*/ 1 w 112"/>
                  <a:gd name="T23" fmla="*/ 1 h 167"/>
                  <a:gd name="T24" fmla="*/ 0 w 112"/>
                  <a:gd name="T25" fmla="*/ 2 h 167"/>
                  <a:gd name="T26" fmla="*/ 1 w 112"/>
                  <a:gd name="T27" fmla="*/ 1 h 167"/>
                  <a:gd name="T28" fmla="*/ 1 w 112"/>
                  <a:gd name="T29" fmla="*/ 1 h 167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112"/>
                  <a:gd name="T46" fmla="*/ 0 h 167"/>
                  <a:gd name="T47" fmla="*/ 112 w 112"/>
                  <a:gd name="T48" fmla="*/ 167 h 167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112" h="167">
                    <a:moveTo>
                      <a:pt x="71" y="83"/>
                    </a:moveTo>
                    <a:lnTo>
                      <a:pt x="86" y="167"/>
                    </a:lnTo>
                    <a:lnTo>
                      <a:pt x="112" y="125"/>
                    </a:lnTo>
                    <a:lnTo>
                      <a:pt x="94" y="92"/>
                    </a:lnTo>
                    <a:lnTo>
                      <a:pt x="103" y="63"/>
                    </a:lnTo>
                    <a:lnTo>
                      <a:pt x="92" y="48"/>
                    </a:lnTo>
                    <a:lnTo>
                      <a:pt x="85" y="9"/>
                    </a:lnTo>
                    <a:lnTo>
                      <a:pt x="81" y="35"/>
                    </a:lnTo>
                    <a:lnTo>
                      <a:pt x="40" y="0"/>
                    </a:lnTo>
                    <a:lnTo>
                      <a:pt x="50" y="35"/>
                    </a:lnTo>
                    <a:lnTo>
                      <a:pt x="0" y="3"/>
                    </a:lnTo>
                    <a:lnTo>
                      <a:pt x="46" y="55"/>
                    </a:lnTo>
                    <a:lnTo>
                      <a:pt x="38" y="155"/>
                    </a:lnTo>
                    <a:lnTo>
                      <a:pt x="71" y="83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>
                  <a:latin typeface="Century Gothic" pitchFamily="34" charset="0"/>
                  <a:cs typeface="Arial" charset="0"/>
                </a:endParaRPr>
              </a:p>
            </p:txBody>
          </p:sp>
          <p:sp>
            <p:nvSpPr>
              <p:cNvPr id="2323" name="Freeform 253"/>
              <p:cNvSpPr>
                <a:spLocks/>
              </p:cNvSpPr>
              <p:nvPr/>
            </p:nvSpPr>
            <p:spPr bwMode="auto">
              <a:xfrm>
                <a:off x="2729" y="2472"/>
                <a:ext cx="40" cy="123"/>
              </a:xfrm>
              <a:custGeom>
                <a:avLst/>
                <a:gdLst>
                  <a:gd name="T0" fmla="*/ 0 w 122"/>
                  <a:gd name="T1" fmla="*/ 2 h 370"/>
                  <a:gd name="T2" fmla="*/ 1 w 122"/>
                  <a:gd name="T3" fmla="*/ 2 h 370"/>
                  <a:gd name="T4" fmla="*/ 0 w 122"/>
                  <a:gd name="T5" fmla="*/ 1 h 370"/>
                  <a:gd name="T6" fmla="*/ 0 w 122"/>
                  <a:gd name="T7" fmla="*/ 1 h 370"/>
                  <a:gd name="T8" fmla="*/ 0 w 122"/>
                  <a:gd name="T9" fmla="*/ 0 h 370"/>
                  <a:gd name="T10" fmla="*/ 1 w 122"/>
                  <a:gd name="T11" fmla="*/ 1 h 370"/>
                  <a:gd name="T12" fmla="*/ 1 w 122"/>
                  <a:gd name="T13" fmla="*/ 2 h 370"/>
                  <a:gd name="T14" fmla="*/ 1 w 122"/>
                  <a:gd name="T15" fmla="*/ 2 h 370"/>
                  <a:gd name="T16" fmla="*/ 1 w 122"/>
                  <a:gd name="T17" fmla="*/ 3 h 370"/>
                  <a:gd name="T18" fmla="*/ 1 w 122"/>
                  <a:gd name="T19" fmla="*/ 4 h 370"/>
                  <a:gd name="T20" fmla="*/ 1 w 122"/>
                  <a:gd name="T21" fmla="*/ 3 h 370"/>
                  <a:gd name="T22" fmla="*/ 1 w 122"/>
                  <a:gd name="T23" fmla="*/ 3 h 370"/>
                  <a:gd name="T24" fmla="*/ 1 w 122"/>
                  <a:gd name="T25" fmla="*/ 3 h 370"/>
                  <a:gd name="T26" fmla="*/ 1 w 122"/>
                  <a:gd name="T27" fmla="*/ 5 h 370"/>
                  <a:gd name="T28" fmla="*/ 1 w 122"/>
                  <a:gd name="T29" fmla="*/ 4 h 370"/>
                  <a:gd name="T30" fmla="*/ 1 w 122"/>
                  <a:gd name="T31" fmla="*/ 4 h 370"/>
                  <a:gd name="T32" fmla="*/ 1 w 122"/>
                  <a:gd name="T33" fmla="*/ 3 h 370"/>
                  <a:gd name="T34" fmla="*/ 1 w 122"/>
                  <a:gd name="T35" fmla="*/ 4 h 370"/>
                  <a:gd name="T36" fmla="*/ 0 w 122"/>
                  <a:gd name="T37" fmla="*/ 3 h 370"/>
                  <a:gd name="T38" fmla="*/ 1 w 122"/>
                  <a:gd name="T39" fmla="*/ 3 h 370"/>
                  <a:gd name="T40" fmla="*/ 0 w 122"/>
                  <a:gd name="T41" fmla="*/ 2 h 370"/>
                  <a:gd name="T42" fmla="*/ 0 w 122"/>
                  <a:gd name="T43" fmla="*/ 2 h 370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w 122"/>
                  <a:gd name="T67" fmla="*/ 0 h 370"/>
                  <a:gd name="T68" fmla="*/ 122 w 122"/>
                  <a:gd name="T69" fmla="*/ 370 h 370"/>
                </a:gdLst>
                <a:ahLst/>
                <a:cxnLst>
                  <a:cxn ang="T44">
                    <a:pos x="T0" y="T1"/>
                  </a:cxn>
                  <a:cxn ang="T45">
                    <a:pos x="T2" y="T3"/>
                  </a:cxn>
                  <a:cxn ang="T46">
                    <a:pos x="T4" y="T5"/>
                  </a:cxn>
                  <a:cxn ang="T47">
                    <a:pos x="T6" y="T7"/>
                  </a:cxn>
                  <a:cxn ang="T48">
                    <a:pos x="T8" y="T9"/>
                  </a:cxn>
                  <a:cxn ang="T49">
                    <a:pos x="T10" y="T11"/>
                  </a:cxn>
                  <a:cxn ang="T50">
                    <a:pos x="T12" y="T13"/>
                  </a:cxn>
                  <a:cxn ang="T51">
                    <a:pos x="T14" y="T15"/>
                  </a:cxn>
                  <a:cxn ang="T52">
                    <a:pos x="T16" y="T17"/>
                  </a:cxn>
                  <a:cxn ang="T53">
                    <a:pos x="T18" y="T19"/>
                  </a:cxn>
                  <a:cxn ang="T54">
                    <a:pos x="T20" y="T21"/>
                  </a:cxn>
                  <a:cxn ang="T55">
                    <a:pos x="T22" y="T23"/>
                  </a:cxn>
                  <a:cxn ang="T56">
                    <a:pos x="T24" y="T25"/>
                  </a:cxn>
                  <a:cxn ang="T57">
                    <a:pos x="T26" y="T27"/>
                  </a:cxn>
                  <a:cxn ang="T58">
                    <a:pos x="T28" y="T29"/>
                  </a:cxn>
                  <a:cxn ang="T59">
                    <a:pos x="T30" y="T31"/>
                  </a:cxn>
                  <a:cxn ang="T60">
                    <a:pos x="T32" y="T33"/>
                  </a:cxn>
                  <a:cxn ang="T61">
                    <a:pos x="T34" y="T35"/>
                  </a:cxn>
                  <a:cxn ang="T62">
                    <a:pos x="T36" y="T37"/>
                  </a:cxn>
                  <a:cxn ang="T63">
                    <a:pos x="T38" y="T39"/>
                  </a:cxn>
                  <a:cxn ang="T64">
                    <a:pos x="T40" y="T41"/>
                  </a:cxn>
                  <a:cxn ang="T65">
                    <a:pos x="T42" y="T43"/>
                  </a:cxn>
                </a:cxnLst>
                <a:rect l="T66" t="T67" r="T68" b="T69"/>
                <a:pathLst>
                  <a:path w="122" h="370">
                    <a:moveTo>
                      <a:pt x="0" y="148"/>
                    </a:moveTo>
                    <a:lnTo>
                      <a:pt x="53" y="152"/>
                    </a:lnTo>
                    <a:lnTo>
                      <a:pt x="33" y="105"/>
                    </a:lnTo>
                    <a:lnTo>
                      <a:pt x="35" y="59"/>
                    </a:lnTo>
                    <a:lnTo>
                      <a:pt x="22" y="0"/>
                    </a:lnTo>
                    <a:lnTo>
                      <a:pt x="57" y="85"/>
                    </a:lnTo>
                    <a:lnTo>
                      <a:pt x="83" y="128"/>
                    </a:lnTo>
                    <a:lnTo>
                      <a:pt x="100" y="191"/>
                    </a:lnTo>
                    <a:lnTo>
                      <a:pt x="122" y="230"/>
                    </a:lnTo>
                    <a:lnTo>
                      <a:pt x="120" y="339"/>
                    </a:lnTo>
                    <a:lnTo>
                      <a:pt x="112" y="256"/>
                    </a:lnTo>
                    <a:lnTo>
                      <a:pt x="98" y="224"/>
                    </a:lnTo>
                    <a:lnTo>
                      <a:pt x="88" y="247"/>
                    </a:lnTo>
                    <a:lnTo>
                      <a:pt x="115" y="370"/>
                    </a:lnTo>
                    <a:lnTo>
                      <a:pt x="95" y="309"/>
                    </a:lnTo>
                    <a:lnTo>
                      <a:pt x="87" y="308"/>
                    </a:lnTo>
                    <a:lnTo>
                      <a:pt x="78" y="264"/>
                    </a:lnTo>
                    <a:lnTo>
                      <a:pt x="78" y="293"/>
                    </a:lnTo>
                    <a:lnTo>
                      <a:pt x="21" y="216"/>
                    </a:lnTo>
                    <a:lnTo>
                      <a:pt x="54" y="235"/>
                    </a:lnTo>
                    <a:lnTo>
                      <a:pt x="0" y="148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>
                  <a:latin typeface="Century Gothic" pitchFamily="34" charset="0"/>
                  <a:cs typeface="Arial" charset="0"/>
                </a:endParaRPr>
              </a:p>
            </p:txBody>
          </p:sp>
          <p:sp>
            <p:nvSpPr>
              <p:cNvPr id="2324" name="Freeform 254"/>
              <p:cNvSpPr>
                <a:spLocks/>
              </p:cNvSpPr>
              <p:nvPr/>
            </p:nvSpPr>
            <p:spPr bwMode="auto">
              <a:xfrm>
                <a:off x="2707" y="2507"/>
                <a:ext cx="44" cy="42"/>
              </a:xfrm>
              <a:custGeom>
                <a:avLst/>
                <a:gdLst>
                  <a:gd name="T0" fmla="*/ 0 w 133"/>
                  <a:gd name="T1" fmla="*/ 1 h 125"/>
                  <a:gd name="T2" fmla="*/ 1 w 133"/>
                  <a:gd name="T3" fmla="*/ 1 h 125"/>
                  <a:gd name="T4" fmla="*/ 1 w 133"/>
                  <a:gd name="T5" fmla="*/ 1 h 125"/>
                  <a:gd name="T6" fmla="*/ 2 w 133"/>
                  <a:gd name="T7" fmla="*/ 1 h 125"/>
                  <a:gd name="T8" fmla="*/ 0 w 133"/>
                  <a:gd name="T9" fmla="*/ 0 h 125"/>
                  <a:gd name="T10" fmla="*/ 0 w 133"/>
                  <a:gd name="T11" fmla="*/ 1 h 125"/>
                  <a:gd name="T12" fmla="*/ 0 w 133"/>
                  <a:gd name="T13" fmla="*/ 1 h 125"/>
                  <a:gd name="T14" fmla="*/ 1 w 133"/>
                  <a:gd name="T15" fmla="*/ 2 h 125"/>
                  <a:gd name="T16" fmla="*/ 0 w 133"/>
                  <a:gd name="T17" fmla="*/ 1 h 125"/>
                  <a:gd name="T18" fmla="*/ 0 w 133"/>
                  <a:gd name="T19" fmla="*/ 1 h 125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133"/>
                  <a:gd name="T31" fmla="*/ 0 h 125"/>
                  <a:gd name="T32" fmla="*/ 133 w 133"/>
                  <a:gd name="T33" fmla="*/ 125 h 125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133" h="125">
                    <a:moveTo>
                      <a:pt x="30" y="70"/>
                    </a:moveTo>
                    <a:lnTo>
                      <a:pt x="87" y="98"/>
                    </a:lnTo>
                    <a:lnTo>
                      <a:pt x="56" y="63"/>
                    </a:lnTo>
                    <a:lnTo>
                      <a:pt x="133" y="92"/>
                    </a:lnTo>
                    <a:lnTo>
                      <a:pt x="9" y="0"/>
                    </a:lnTo>
                    <a:lnTo>
                      <a:pt x="0" y="61"/>
                    </a:lnTo>
                    <a:lnTo>
                      <a:pt x="23" y="89"/>
                    </a:lnTo>
                    <a:lnTo>
                      <a:pt x="65" y="125"/>
                    </a:lnTo>
                    <a:lnTo>
                      <a:pt x="30" y="7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>
                  <a:latin typeface="Century Gothic" pitchFamily="34" charset="0"/>
                  <a:cs typeface="Arial" charset="0"/>
                </a:endParaRPr>
              </a:p>
            </p:txBody>
          </p:sp>
          <p:sp>
            <p:nvSpPr>
              <p:cNvPr id="2325" name="Freeform 255"/>
              <p:cNvSpPr>
                <a:spLocks/>
              </p:cNvSpPr>
              <p:nvPr/>
            </p:nvSpPr>
            <p:spPr bwMode="auto">
              <a:xfrm>
                <a:off x="2699" y="2640"/>
                <a:ext cx="38" cy="18"/>
              </a:xfrm>
              <a:custGeom>
                <a:avLst/>
                <a:gdLst>
                  <a:gd name="T0" fmla="*/ 1 w 113"/>
                  <a:gd name="T1" fmla="*/ 0 h 54"/>
                  <a:gd name="T2" fmla="*/ 1 w 113"/>
                  <a:gd name="T3" fmla="*/ 0 h 54"/>
                  <a:gd name="T4" fmla="*/ 1 w 113"/>
                  <a:gd name="T5" fmla="*/ 1 h 54"/>
                  <a:gd name="T6" fmla="*/ 0 w 113"/>
                  <a:gd name="T7" fmla="*/ 1 h 54"/>
                  <a:gd name="T8" fmla="*/ 0 w 113"/>
                  <a:gd name="T9" fmla="*/ 1 h 54"/>
                  <a:gd name="T10" fmla="*/ 0 w 113"/>
                  <a:gd name="T11" fmla="*/ 1 h 54"/>
                  <a:gd name="T12" fmla="*/ 1 w 113"/>
                  <a:gd name="T13" fmla="*/ 1 h 54"/>
                  <a:gd name="T14" fmla="*/ 1 w 113"/>
                  <a:gd name="T15" fmla="*/ 0 h 54"/>
                  <a:gd name="T16" fmla="*/ 1 w 113"/>
                  <a:gd name="T17" fmla="*/ 0 h 54"/>
                  <a:gd name="T18" fmla="*/ 1 w 113"/>
                  <a:gd name="T19" fmla="*/ 0 h 54"/>
                  <a:gd name="T20" fmla="*/ 1 w 113"/>
                  <a:gd name="T21" fmla="*/ 0 h 54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13"/>
                  <a:gd name="T34" fmla="*/ 0 h 54"/>
                  <a:gd name="T35" fmla="*/ 113 w 113"/>
                  <a:gd name="T36" fmla="*/ 54 h 54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13" h="54">
                    <a:moveTo>
                      <a:pt x="95" y="4"/>
                    </a:moveTo>
                    <a:lnTo>
                      <a:pt x="57" y="26"/>
                    </a:lnTo>
                    <a:lnTo>
                      <a:pt x="44" y="41"/>
                    </a:lnTo>
                    <a:lnTo>
                      <a:pt x="29" y="41"/>
                    </a:lnTo>
                    <a:lnTo>
                      <a:pt x="0" y="45"/>
                    </a:lnTo>
                    <a:lnTo>
                      <a:pt x="5" y="54"/>
                    </a:lnTo>
                    <a:lnTo>
                      <a:pt x="44" y="52"/>
                    </a:lnTo>
                    <a:lnTo>
                      <a:pt x="72" y="31"/>
                    </a:lnTo>
                    <a:lnTo>
                      <a:pt x="113" y="0"/>
                    </a:lnTo>
                    <a:lnTo>
                      <a:pt x="95" y="4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>
                  <a:latin typeface="Century Gothic" pitchFamily="34" charset="0"/>
                  <a:cs typeface="Arial" charset="0"/>
                </a:endParaRPr>
              </a:p>
            </p:txBody>
          </p:sp>
          <p:sp>
            <p:nvSpPr>
              <p:cNvPr id="2326" name="Freeform 256"/>
              <p:cNvSpPr>
                <a:spLocks/>
              </p:cNvSpPr>
              <p:nvPr/>
            </p:nvSpPr>
            <p:spPr bwMode="auto">
              <a:xfrm>
                <a:off x="2706" y="2645"/>
                <a:ext cx="25" cy="17"/>
              </a:xfrm>
              <a:custGeom>
                <a:avLst/>
                <a:gdLst>
                  <a:gd name="T0" fmla="*/ 1 w 73"/>
                  <a:gd name="T1" fmla="*/ 0 h 50"/>
                  <a:gd name="T2" fmla="*/ 1 w 73"/>
                  <a:gd name="T3" fmla="*/ 0 h 50"/>
                  <a:gd name="T4" fmla="*/ 0 w 73"/>
                  <a:gd name="T5" fmla="*/ 1 h 50"/>
                  <a:gd name="T6" fmla="*/ 0 w 73"/>
                  <a:gd name="T7" fmla="*/ 1 h 50"/>
                  <a:gd name="T8" fmla="*/ 0 w 73"/>
                  <a:gd name="T9" fmla="*/ 0 h 50"/>
                  <a:gd name="T10" fmla="*/ 1 w 73"/>
                  <a:gd name="T11" fmla="*/ 0 h 50"/>
                  <a:gd name="T12" fmla="*/ 1 w 73"/>
                  <a:gd name="T13" fmla="*/ 0 h 50"/>
                  <a:gd name="T14" fmla="*/ 1 w 73"/>
                  <a:gd name="T15" fmla="*/ 0 h 50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73"/>
                  <a:gd name="T25" fmla="*/ 0 h 50"/>
                  <a:gd name="T26" fmla="*/ 73 w 73"/>
                  <a:gd name="T27" fmla="*/ 50 h 50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73" h="50">
                    <a:moveTo>
                      <a:pt x="73" y="0"/>
                    </a:moveTo>
                    <a:lnTo>
                      <a:pt x="60" y="34"/>
                    </a:lnTo>
                    <a:lnTo>
                      <a:pt x="34" y="50"/>
                    </a:lnTo>
                    <a:lnTo>
                      <a:pt x="0" y="50"/>
                    </a:lnTo>
                    <a:lnTo>
                      <a:pt x="39" y="37"/>
                    </a:lnTo>
                    <a:lnTo>
                      <a:pt x="61" y="4"/>
                    </a:lnTo>
                    <a:lnTo>
                      <a:pt x="73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>
                  <a:latin typeface="Century Gothic" pitchFamily="34" charset="0"/>
                  <a:cs typeface="Arial" charset="0"/>
                </a:endParaRPr>
              </a:p>
            </p:txBody>
          </p:sp>
          <p:sp>
            <p:nvSpPr>
              <p:cNvPr id="2327" name="Freeform 257"/>
              <p:cNvSpPr>
                <a:spLocks/>
              </p:cNvSpPr>
              <p:nvPr/>
            </p:nvSpPr>
            <p:spPr bwMode="auto">
              <a:xfrm>
                <a:off x="2697" y="2655"/>
                <a:ext cx="22" cy="7"/>
              </a:xfrm>
              <a:custGeom>
                <a:avLst/>
                <a:gdLst>
                  <a:gd name="T0" fmla="*/ 0 w 67"/>
                  <a:gd name="T1" fmla="*/ 0 h 21"/>
                  <a:gd name="T2" fmla="*/ 1 w 67"/>
                  <a:gd name="T3" fmla="*/ 0 h 21"/>
                  <a:gd name="T4" fmla="*/ 0 w 67"/>
                  <a:gd name="T5" fmla="*/ 0 h 21"/>
                  <a:gd name="T6" fmla="*/ 0 w 67"/>
                  <a:gd name="T7" fmla="*/ 0 h 21"/>
                  <a:gd name="T8" fmla="*/ 0 w 67"/>
                  <a:gd name="T9" fmla="*/ 0 h 21"/>
                  <a:gd name="T10" fmla="*/ 0 w 67"/>
                  <a:gd name="T11" fmla="*/ 0 h 21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67"/>
                  <a:gd name="T19" fmla="*/ 0 h 21"/>
                  <a:gd name="T20" fmla="*/ 67 w 67"/>
                  <a:gd name="T21" fmla="*/ 21 h 21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67" h="21">
                    <a:moveTo>
                      <a:pt x="32" y="0"/>
                    </a:moveTo>
                    <a:lnTo>
                      <a:pt x="67" y="12"/>
                    </a:lnTo>
                    <a:lnTo>
                      <a:pt x="32" y="21"/>
                    </a:lnTo>
                    <a:lnTo>
                      <a:pt x="0" y="4"/>
                    </a:lnTo>
                    <a:lnTo>
                      <a:pt x="32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>
                  <a:latin typeface="Century Gothic" pitchFamily="34" charset="0"/>
                  <a:cs typeface="Arial" charset="0"/>
                </a:endParaRPr>
              </a:p>
            </p:txBody>
          </p:sp>
          <p:sp>
            <p:nvSpPr>
              <p:cNvPr id="2328" name="Freeform 258"/>
              <p:cNvSpPr>
                <a:spLocks/>
              </p:cNvSpPr>
              <p:nvPr/>
            </p:nvSpPr>
            <p:spPr bwMode="auto">
              <a:xfrm>
                <a:off x="2621" y="2587"/>
                <a:ext cx="147" cy="94"/>
              </a:xfrm>
              <a:custGeom>
                <a:avLst/>
                <a:gdLst>
                  <a:gd name="T0" fmla="*/ 0 w 441"/>
                  <a:gd name="T1" fmla="*/ 1 h 282"/>
                  <a:gd name="T2" fmla="*/ 1 w 441"/>
                  <a:gd name="T3" fmla="*/ 2 h 282"/>
                  <a:gd name="T4" fmla="*/ 1 w 441"/>
                  <a:gd name="T5" fmla="*/ 2 h 282"/>
                  <a:gd name="T6" fmla="*/ 2 w 441"/>
                  <a:gd name="T7" fmla="*/ 3 h 282"/>
                  <a:gd name="T8" fmla="*/ 2 w 441"/>
                  <a:gd name="T9" fmla="*/ 3 h 282"/>
                  <a:gd name="T10" fmla="*/ 3 w 441"/>
                  <a:gd name="T11" fmla="*/ 3 h 282"/>
                  <a:gd name="T12" fmla="*/ 3 w 441"/>
                  <a:gd name="T13" fmla="*/ 3 h 282"/>
                  <a:gd name="T14" fmla="*/ 3 w 441"/>
                  <a:gd name="T15" fmla="*/ 3 h 282"/>
                  <a:gd name="T16" fmla="*/ 4 w 441"/>
                  <a:gd name="T17" fmla="*/ 3 h 282"/>
                  <a:gd name="T18" fmla="*/ 4 w 441"/>
                  <a:gd name="T19" fmla="*/ 3 h 282"/>
                  <a:gd name="T20" fmla="*/ 5 w 441"/>
                  <a:gd name="T21" fmla="*/ 3 h 282"/>
                  <a:gd name="T22" fmla="*/ 5 w 441"/>
                  <a:gd name="T23" fmla="*/ 3 h 282"/>
                  <a:gd name="T24" fmla="*/ 5 w 441"/>
                  <a:gd name="T25" fmla="*/ 2 h 282"/>
                  <a:gd name="T26" fmla="*/ 5 w 441"/>
                  <a:gd name="T27" fmla="*/ 2 h 282"/>
                  <a:gd name="T28" fmla="*/ 5 w 441"/>
                  <a:gd name="T29" fmla="*/ 1 h 282"/>
                  <a:gd name="T30" fmla="*/ 5 w 441"/>
                  <a:gd name="T31" fmla="*/ 1 h 282"/>
                  <a:gd name="T32" fmla="*/ 5 w 441"/>
                  <a:gd name="T33" fmla="*/ 1 h 282"/>
                  <a:gd name="T34" fmla="*/ 5 w 441"/>
                  <a:gd name="T35" fmla="*/ 2 h 282"/>
                  <a:gd name="T36" fmla="*/ 5 w 441"/>
                  <a:gd name="T37" fmla="*/ 2 h 282"/>
                  <a:gd name="T38" fmla="*/ 5 w 441"/>
                  <a:gd name="T39" fmla="*/ 3 h 282"/>
                  <a:gd name="T40" fmla="*/ 4 w 441"/>
                  <a:gd name="T41" fmla="*/ 3 h 282"/>
                  <a:gd name="T42" fmla="*/ 4 w 441"/>
                  <a:gd name="T43" fmla="*/ 3 h 282"/>
                  <a:gd name="T44" fmla="*/ 4 w 441"/>
                  <a:gd name="T45" fmla="*/ 3 h 282"/>
                  <a:gd name="T46" fmla="*/ 3 w 441"/>
                  <a:gd name="T47" fmla="*/ 3 h 282"/>
                  <a:gd name="T48" fmla="*/ 3 w 441"/>
                  <a:gd name="T49" fmla="*/ 3 h 282"/>
                  <a:gd name="T50" fmla="*/ 3 w 441"/>
                  <a:gd name="T51" fmla="*/ 3 h 282"/>
                  <a:gd name="T52" fmla="*/ 3 w 441"/>
                  <a:gd name="T53" fmla="*/ 3 h 282"/>
                  <a:gd name="T54" fmla="*/ 3 w 441"/>
                  <a:gd name="T55" fmla="*/ 3 h 282"/>
                  <a:gd name="T56" fmla="*/ 3 w 441"/>
                  <a:gd name="T57" fmla="*/ 3 h 282"/>
                  <a:gd name="T58" fmla="*/ 2 w 441"/>
                  <a:gd name="T59" fmla="*/ 3 h 282"/>
                  <a:gd name="T60" fmla="*/ 2 w 441"/>
                  <a:gd name="T61" fmla="*/ 3 h 282"/>
                  <a:gd name="T62" fmla="*/ 2 w 441"/>
                  <a:gd name="T63" fmla="*/ 2 h 282"/>
                  <a:gd name="T64" fmla="*/ 1 w 441"/>
                  <a:gd name="T65" fmla="*/ 2 h 282"/>
                  <a:gd name="T66" fmla="*/ 1 w 441"/>
                  <a:gd name="T67" fmla="*/ 2 h 282"/>
                  <a:gd name="T68" fmla="*/ 1 w 441"/>
                  <a:gd name="T69" fmla="*/ 2 h 282"/>
                  <a:gd name="T70" fmla="*/ 1 w 441"/>
                  <a:gd name="T71" fmla="*/ 1 h 282"/>
                  <a:gd name="T72" fmla="*/ 1 w 441"/>
                  <a:gd name="T73" fmla="*/ 1 h 282"/>
                  <a:gd name="T74" fmla="*/ 2 w 441"/>
                  <a:gd name="T75" fmla="*/ 1 h 282"/>
                  <a:gd name="T76" fmla="*/ 2 w 441"/>
                  <a:gd name="T77" fmla="*/ 1 h 282"/>
                  <a:gd name="T78" fmla="*/ 2 w 441"/>
                  <a:gd name="T79" fmla="*/ 1 h 282"/>
                  <a:gd name="T80" fmla="*/ 1 w 441"/>
                  <a:gd name="T81" fmla="*/ 1 h 282"/>
                  <a:gd name="T82" fmla="*/ 1 w 441"/>
                  <a:gd name="T83" fmla="*/ 1 h 282"/>
                  <a:gd name="T84" fmla="*/ 1 w 441"/>
                  <a:gd name="T85" fmla="*/ 1 h 282"/>
                  <a:gd name="T86" fmla="*/ 1 w 441"/>
                  <a:gd name="T87" fmla="*/ 1 h 282"/>
                  <a:gd name="T88" fmla="*/ 1 w 441"/>
                  <a:gd name="T89" fmla="*/ 1 h 282"/>
                  <a:gd name="T90" fmla="*/ 0 w 441"/>
                  <a:gd name="T91" fmla="*/ 0 h 282"/>
                  <a:gd name="T92" fmla="*/ 0 w 441"/>
                  <a:gd name="T93" fmla="*/ 1 h 282"/>
                  <a:gd name="T94" fmla="*/ 0 w 441"/>
                  <a:gd name="T95" fmla="*/ 1 h 282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w 441"/>
                  <a:gd name="T145" fmla="*/ 0 h 282"/>
                  <a:gd name="T146" fmla="*/ 441 w 441"/>
                  <a:gd name="T147" fmla="*/ 282 h 282"/>
                </a:gdLst>
                <a:ahLst/>
                <a:cxnLst>
                  <a:cxn ang="T96">
                    <a:pos x="T0" y="T1"/>
                  </a:cxn>
                  <a:cxn ang="T97">
                    <a:pos x="T2" y="T3"/>
                  </a:cxn>
                  <a:cxn ang="T98">
                    <a:pos x="T4" y="T5"/>
                  </a:cxn>
                  <a:cxn ang="T99">
                    <a:pos x="T6" y="T7"/>
                  </a:cxn>
                  <a:cxn ang="T100">
                    <a:pos x="T8" y="T9"/>
                  </a:cxn>
                  <a:cxn ang="T101">
                    <a:pos x="T10" y="T11"/>
                  </a:cxn>
                  <a:cxn ang="T102">
                    <a:pos x="T12" y="T13"/>
                  </a:cxn>
                  <a:cxn ang="T103">
                    <a:pos x="T14" y="T15"/>
                  </a:cxn>
                  <a:cxn ang="T104">
                    <a:pos x="T16" y="T17"/>
                  </a:cxn>
                  <a:cxn ang="T105">
                    <a:pos x="T18" y="T19"/>
                  </a:cxn>
                  <a:cxn ang="T106">
                    <a:pos x="T20" y="T21"/>
                  </a:cxn>
                  <a:cxn ang="T107">
                    <a:pos x="T22" y="T23"/>
                  </a:cxn>
                  <a:cxn ang="T108">
                    <a:pos x="T24" y="T25"/>
                  </a:cxn>
                  <a:cxn ang="T109">
                    <a:pos x="T26" y="T27"/>
                  </a:cxn>
                  <a:cxn ang="T110">
                    <a:pos x="T28" y="T29"/>
                  </a:cxn>
                  <a:cxn ang="T111">
                    <a:pos x="T30" y="T31"/>
                  </a:cxn>
                  <a:cxn ang="T112">
                    <a:pos x="T32" y="T33"/>
                  </a:cxn>
                  <a:cxn ang="T113">
                    <a:pos x="T34" y="T35"/>
                  </a:cxn>
                  <a:cxn ang="T114">
                    <a:pos x="T36" y="T37"/>
                  </a:cxn>
                  <a:cxn ang="T115">
                    <a:pos x="T38" y="T39"/>
                  </a:cxn>
                  <a:cxn ang="T116">
                    <a:pos x="T40" y="T41"/>
                  </a:cxn>
                  <a:cxn ang="T117">
                    <a:pos x="T42" y="T43"/>
                  </a:cxn>
                  <a:cxn ang="T118">
                    <a:pos x="T44" y="T45"/>
                  </a:cxn>
                  <a:cxn ang="T119">
                    <a:pos x="T46" y="T47"/>
                  </a:cxn>
                  <a:cxn ang="T120">
                    <a:pos x="T48" y="T49"/>
                  </a:cxn>
                  <a:cxn ang="T121">
                    <a:pos x="T50" y="T51"/>
                  </a:cxn>
                  <a:cxn ang="T122">
                    <a:pos x="T52" y="T53"/>
                  </a:cxn>
                  <a:cxn ang="T123">
                    <a:pos x="T54" y="T55"/>
                  </a:cxn>
                  <a:cxn ang="T124">
                    <a:pos x="T56" y="T57"/>
                  </a:cxn>
                  <a:cxn ang="T125">
                    <a:pos x="T58" y="T59"/>
                  </a:cxn>
                  <a:cxn ang="T126">
                    <a:pos x="T60" y="T61"/>
                  </a:cxn>
                  <a:cxn ang="T127">
                    <a:pos x="T62" y="T63"/>
                  </a:cxn>
                  <a:cxn ang="T128">
                    <a:pos x="T64" y="T65"/>
                  </a:cxn>
                  <a:cxn ang="T129">
                    <a:pos x="T66" y="T67"/>
                  </a:cxn>
                  <a:cxn ang="T130">
                    <a:pos x="T68" y="T69"/>
                  </a:cxn>
                  <a:cxn ang="T131">
                    <a:pos x="T70" y="T71"/>
                  </a:cxn>
                  <a:cxn ang="T132">
                    <a:pos x="T72" y="T73"/>
                  </a:cxn>
                  <a:cxn ang="T133">
                    <a:pos x="T74" y="T75"/>
                  </a:cxn>
                  <a:cxn ang="T134">
                    <a:pos x="T76" y="T77"/>
                  </a:cxn>
                  <a:cxn ang="T135">
                    <a:pos x="T78" y="T79"/>
                  </a:cxn>
                  <a:cxn ang="T136">
                    <a:pos x="T80" y="T81"/>
                  </a:cxn>
                  <a:cxn ang="T137">
                    <a:pos x="T82" y="T83"/>
                  </a:cxn>
                  <a:cxn ang="T138">
                    <a:pos x="T84" y="T85"/>
                  </a:cxn>
                  <a:cxn ang="T139">
                    <a:pos x="T86" y="T87"/>
                  </a:cxn>
                  <a:cxn ang="T140">
                    <a:pos x="T88" y="T89"/>
                  </a:cxn>
                  <a:cxn ang="T141">
                    <a:pos x="T90" y="T91"/>
                  </a:cxn>
                  <a:cxn ang="T142">
                    <a:pos x="T92" y="T93"/>
                  </a:cxn>
                  <a:cxn ang="T143">
                    <a:pos x="T94" y="T95"/>
                  </a:cxn>
                </a:cxnLst>
                <a:rect l="T144" t="T145" r="T146" b="T147"/>
                <a:pathLst>
                  <a:path w="441" h="282">
                    <a:moveTo>
                      <a:pt x="39" y="83"/>
                    </a:moveTo>
                    <a:lnTo>
                      <a:pt x="63" y="129"/>
                    </a:lnTo>
                    <a:lnTo>
                      <a:pt x="92" y="148"/>
                    </a:lnTo>
                    <a:lnTo>
                      <a:pt x="150" y="205"/>
                    </a:lnTo>
                    <a:lnTo>
                      <a:pt x="195" y="240"/>
                    </a:lnTo>
                    <a:lnTo>
                      <a:pt x="216" y="254"/>
                    </a:lnTo>
                    <a:lnTo>
                      <a:pt x="243" y="262"/>
                    </a:lnTo>
                    <a:lnTo>
                      <a:pt x="280" y="278"/>
                    </a:lnTo>
                    <a:lnTo>
                      <a:pt x="307" y="282"/>
                    </a:lnTo>
                    <a:lnTo>
                      <a:pt x="335" y="273"/>
                    </a:lnTo>
                    <a:lnTo>
                      <a:pt x="365" y="254"/>
                    </a:lnTo>
                    <a:lnTo>
                      <a:pt x="391" y="218"/>
                    </a:lnTo>
                    <a:lnTo>
                      <a:pt x="413" y="187"/>
                    </a:lnTo>
                    <a:lnTo>
                      <a:pt x="428" y="133"/>
                    </a:lnTo>
                    <a:lnTo>
                      <a:pt x="441" y="82"/>
                    </a:lnTo>
                    <a:lnTo>
                      <a:pt x="440" y="42"/>
                    </a:lnTo>
                    <a:lnTo>
                      <a:pt x="432" y="98"/>
                    </a:lnTo>
                    <a:lnTo>
                      <a:pt x="417" y="146"/>
                    </a:lnTo>
                    <a:lnTo>
                      <a:pt x="399" y="178"/>
                    </a:lnTo>
                    <a:lnTo>
                      <a:pt x="381" y="223"/>
                    </a:lnTo>
                    <a:lnTo>
                      <a:pt x="356" y="250"/>
                    </a:lnTo>
                    <a:lnTo>
                      <a:pt x="324" y="266"/>
                    </a:lnTo>
                    <a:lnTo>
                      <a:pt x="303" y="269"/>
                    </a:lnTo>
                    <a:lnTo>
                      <a:pt x="282" y="262"/>
                    </a:lnTo>
                    <a:lnTo>
                      <a:pt x="272" y="261"/>
                    </a:lnTo>
                    <a:lnTo>
                      <a:pt x="264" y="254"/>
                    </a:lnTo>
                    <a:lnTo>
                      <a:pt x="246" y="247"/>
                    </a:lnTo>
                    <a:lnTo>
                      <a:pt x="232" y="245"/>
                    </a:lnTo>
                    <a:lnTo>
                      <a:pt x="217" y="240"/>
                    </a:lnTo>
                    <a:lnTo>
                      <a:pt x="198" y="226"/>
                    </a:lnTo>
                    <a:lnTo>
                      <a:pt x="177" y="213"/>
                    </a:lnTo>
                    <a:lnTo>
                      <a:pt x="146" y="183"/>
                    </a:lnTo>
                    <a:lnTo>
                      <a:pt x="119" y="159"/>
                    </a:lnTo>
                    <a:lnTo>
                      <a:pt x="98" y="139"/>
                    </a:lnTo>
                    <a:lnTo>
                      <a:pt x="84" y="125"/>
                    </a:lnTo>
                    <a:lnTo>
                      <a:pt x="71" y="111"/>
                    </a:lnTo>
                    <a:lnTo>
                      <a:pt x="102" y="86"/>
                    </a:lnTo>
                    <a:lnTo>
                      <a:pt x="131" y="73"/>
                    </a:lnTo>
                    <a:lnTo>
                      <a:pt x="176" y="72"/>
                    </a:lnTo>
                    <a:lnTo>
                      <a:pt x="153" y="61"/>
                    </a:lnTo>
                    <a:lnTo>
                      <a:pt x="113" y="65"/>
                    </a:lnTo>
                    <a:lnTo>
                      <a:pt x="84" y="85"/>
                    </a:lnTo>
                    <a:lnTo>
                      <a:pt x="65" y="85"/>
                    </a:lnTo>
                    <a:lnTo>
                      <a:pt x="49" y="51"/>
                    </a:lnTo>
                    <a:lnTo>
                      <a:pt x="92" y="43"/>
                    </a:lnTo>
                    <a:lnTo>
                      <a:pt x="0" y="0"/>
                    </a:lnTo>
                    <a:lnTo>
                      <a:pt x="39" y="83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>
                  <a:latin typeface="Century Gothic" pitchFamily="34" charset="0"/>
                  <a:cs typeface="Arial" charset="0"/>
                </a:endParaRPr>
              </a:p>
            </p:txBody>
          </p:sp>
          <p:sp>
            <p:nvSpPr>
              <p:cNvPr id="2329" name="Freeform 259"/>
              <p:cNvSpPr>
                <a:spLocks/>
              </p:cNvSpPr>
              <p:nvPr/>
            </p:nvSpPr>
            <p:spPr bwMode="auto">
              <a:xfrm>
                <a:off x="2666" y="2608"/>
                <a:ext cx="36" cy="36"/>
              </a:xfrm>
              <a:custGeom>
                <a:avLst/>
                <a:gdLst>
                  <a:gd name="T0" fmla="*/ 1 w 108"/>
                  <a:gd name="T1" fmla="*/ 0 h 108"/>
                  <a:gd name="T2" fmla="*/ 1 w 108"/>
                  <a:gd name="T3" fmla="*/ 1 h 108"/>
                  <a:gd name="T4" fmla="*/ 1 w 108"/>
                  <a:gd name="T5" fmla="*/ 1 h 108"/>
                  <a:gd name="T6" fmla="*/ 1 w 108"/>
                  <a:gd name="T7" fmla="*/ 1 h 108"/>
                  <a:gd name="T8" fmla="*/ 1 w 108"/>
                  <a:gd name="T9" fmla="*/ 1 h 108"/>
                  <a:gd name="T10" fmla="*/ 1 w 108"/>
                  <a:gd name="T11" fmla="*/ 1 h 108"/>
                  <a:gd name="T12" fmla="*/ 1 w 108"/>
                  <a:gd name="T13" fmla="*/ 1 h 108"/>
                  <a:gd name="T14" fmla="*/ 1 w 108"/>
                  <a:gd name="T15" fmla="*/ 0 h 108"/>
                  <a:gd name="T16" fmla="*/ 1 w 108"/>
                  <a:gd name="T17" fmla="*/ 0 h 108"/>
                  <a:gd name="T18" fmla="*/ 0 w 108"/>
                  <a:gd name="T19" fmla="*/ 0 h 108"/>
                  <a:gd name="T20" fmla="*/ 1 w 108"/>
                  <a:gd name="T21" fmla="*/ 0 h 108"/>
                  <a:gd name="T22" fmla="*/ 1 w 108"/>
                  <a:gd name="T23" fmla="*/ 0 h 108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108"/>
                  <a:gd name="T37" fmla="*/ 0 h 108"/>
                  <a:gd name="T38" fmla="*/ 108 w 108"/>
                  <a:gd name="T39" fmla="*/ 108 h 108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108" h="108">
                    <a:moveTo>
                      <a:pt x="50" y="16"/>
                    </a:moveTo>
                    <a:lnTo>
                      <a:pt x="69" y="50"/>
                    </a:lnTo>
                    <a:lnTo>
                      <a:pt x="75" y="103"/>
                    </a:lnTo>
                    <a:lnTo>
                      <a:pt x="86" y="108"/>
                    </a:lnTo>
                    <a:lnTo>
                      <a:pt x="108" y="108"/>
                    </a:lnTo>
                    <a:lnTo>
                      <a:pt x="89" y="92"/>
                    </a:lnTo>
                    <a:lnTo>
                      <a:pt x="89" y="61"/>
                    </a:lnTo>
                    <a:lnTo>
                      <a:pt x="64" y="16"/>
                    </a:lnTo>
                    <a:lnTo>
                      <a:pt x="46" y="0"/>
                    </a:lnTo>
                    <a:lnTo>
                      <a:pt x="0" y="0"/>
                    </a:lnTo>
                    <a:lnTo>
                      <a:pt x="50" y="16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>
                  <a:latin typeface="Century Gothic" pitchFamily="34" charset="0"/>
                  <a:cs typeface="Arial" charset="0"/>
                </a:endParaRPr>
              </a:p>
            </p:txBody>
          </p:sp>
          <p:sp>
            <p:nvSpPr>
              <p:cNvPr id="2330" name="Freeform 260"/>
              <p:cNvSpPr>
                <a:spLocks/>
              </p:cNvSpPr>
              <p:nvPr/>
            </p:nvSpPr>
            <p:spPr bwMode="auto">
              <a:xfrm>
                <a:off x="2710" y="2633"/>
                <a:ext cx="6" cy="8"/>
              </a:xfrm>
              <a:custGeom>
                <a:avLst/>
                <a:gdLst>
                  <a:gd name="T0" fmla="*/ 0 w 20"/>
                  <a:gd name="T1" fmla="*/ 0 h 26"/>
                  <a:gd name="T2" fmla="*/ 0 w 20"/>
                  <a:gd name="T3" fmla="*/ 0 h 26"/>
                  <a:gd name="T4" fmla="*/ 0 w 20"/>
                  <a:gd name="T5" fmla="*/ 0 h 26"/>
                  <a:gd name="T6" fmla="*/ 0 w 20"/>
                  <a:gd name="T7" fmla="*/ 0 h 26"/>
                  <a:gd name="T8" fmla="*/ 0 w 20"/>
                  <a:gd name="T9" fmla="*/ 0 h 2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0"/>
                  <a:gd name="T16" fmla="*/ 0 h 26"/>
                  <a:gd name="T17" fmla="*/ 20 w 20"/>
                  <a:gd name="T18" fmla="*/ 26 h 2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0" h="26">
                    <a:moveTo>
                      <a:pt x="0" y="26"/>
                    </a:moveTo>
                    <a:lnTo>
                      <a:pt x="11" y="0"/>
                    </a:lnTo>
                    <a:lnTo>
                      <a:pt x="20" y="0"/>
                    </a:lnTo>
                    <a:lnTo>
                      <a:pt x="0" y="26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>
                  <a:latin typeface="Century Gothic" pitchFamily="34" charset="0"/>
                  <a:cs typeface="Arial" charset="0"/>
                </a:endParaRPr>
              </a:p>
            </p:txBody>
          </p:sp>
          <p:sp>
            <p:nvSpPr>
              <p:cNvPr id="2331" name="Freeform 261"/>
              <p:cNvSpPr>
                <a:spLocks/>
              </p:cNvSpPr>
              <p:nvPr/>
            </p:nvSpPr>
            <p:spPr bwMode="auto">
              <a:xfrm>
                <a:off x="2764" y="2617"/>
                <a:ext cx="11" cy="69"/>
              </a:xfrm>
              <a:custGeom>
                <a:avLst/>
                <a:gdLst>
                  <a:gd name="T0" fmla="*/ 0 w 33"/>
                  <a:gd name="T1" fmla="*/ 0 h 209"/>
                  <a:gd name="T2" fmla="*/ 0 w 33"/>
                  <a:gd name="T3" fmla="*/ 2 h 209"/>
                  <a:gd name="T4" fmla="*/ 0 w 33"/>
                  <a:gd name="T5" fmla="*/ 2 h 209"/>
                  <a:gd name="T6" fmla="*/ 0 w 33"/>
                  <a:gd name="T7" fmla="*/ 3 h 209"/>
                  <a:gd name="T8" fmla="*/ 0 w 33"/>
                  <a:gd name="T9" fmla="*/ 2 h 209"/>
                  <a:gd name="T10" fmla="*/ 0 w 33"/>
                  <a:gd name="T11" fmla="*/ 1 h 209"/>
                  <a:gd name="T12" fmla="*/ 0 w 33"/>
                  <a:gd name="T13" fmla="*/ 0 h 209"/>
                  <a:gd name="T14" fmla="*/ 0 w 33"/>
                  <a:gd name="T15" fmla="*/ 0 h 209"/>
                  <a:gd name="T16" fmla="*/ 0 w 33"/>
                  <a:gd name="T17" fmla="*/ 0 h 209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33"/>
                  <a:gd name="T28" fmla="*/ 0 h 209"/>
                  <a:gd name="T29" fmla="*/ 33 w 33"/>
                  <a:gd name="T30" fmla="*/ 209 h 209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33" h="209">
                    <a:moveTo>
                      <a:pt x="0" y="37"/>
                    </a:moveTo>
                    <a:lnTo>
                      <a:pt x="1" y="156"/>
                    </a:lnTo>
                    <a:lnTo>
                      <a:pt x="12" y="193"/>
                    </a:lnTo>
                    <a:lnTo>
                      <a:pt x="33" y="209"/>
                    </a:lnTo>
                    <a:lnTo>
                      <a:pt x="17" y="153"/>
                    </a:lnTo>
                    <a:lnTo>
                      <a:pt x="11" y="107"/>
                    </a:lnTo>
                    <a:lnTo>
                      <a:pt x="6" y="0"/>
                    </a:lnTo>
                    <a:lnTo>
                      <a:pt x="0" y="37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>
                  <a:latin typeface="Century Gothic" pitchFamily="34" charset="0"/>
                  <a:cs typeface="Arial" charset="0"/>
                </a:endParaRPr>
              </a:p>
            </p:txBody>
          </p:sp>
          <p:sp>
            <p:nvSpPr>
              <p:cNvPr id="2332" name="Freeform 262"/>
              <p:cNvSpPr>
                <a:spLocks/>
              </p:cNvSpPr>
              <p:nvPr/>
            </p:nvSpPr>
            <p:spPr bwMode="auto">
              <a:xfrm>
                <a:off x="2765" y="2583"/>
                <a:ext cx="8" cy="32"/>
              </a:xfrm>
              <a:custGeom>
                <a:avLst/>
                <a:gdLst>
                  <a:gd name="T0" fmla="*/ 0 w 25"/>
                  <a:gd name="T1" fmla="*/ 0 h 98"/>
                  <a:gd name="T2" fmla="*/ 0 w 25"/>
                  <a:gd name="T3" fmla="*/ 0 h 98"/>
                  <a:gd name="T4" fmla="*/ 0 w 25"/>
                  <a:gd name="T5" fmla="*/ 1 h 98"/>
                  <a:gd name="T6" fmla="*/ 0 w 25"/>
                  <a:gd name="T7" fmla="*/ 1 h 98"/>
                  <a:gd name="T8" fmla="*/ 0 w 25"/>
                  <a:gd name="T9" fmla="*/ 0 h 98"/>
                  <a:gd name="T10" fmla="*/ 0 w 25"/>
                  <a:gd name="T11" fmla="*/ 1 h 98"/>
                  <a:gd name="T12" fmla="*/ 0 w 25"/>
                  <a:gd name="T13" fmla="*/ 1 h 98"/>
                  <a:gd name="T14" fmla="*/ 0 w 25"/>
                  <a:gd name="T15" fmla="*/ 0 h 98"/>
                  <a:gd name="T16" fmla="*/ 0 w 25"/>
                  <a:gd name="T17" fmla="*/ 0 h 98"/>
                  <a:gd name="T18" fmla="*/ 0 w 25"/>
                  <a:gd name="T19" fmla="*/ 0 h 98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5"/>
                  <a:gd name="T31" fmla="*/ 0 h 98"/>
                  <a:gd name="T32" fmla="*/ 25 w 25"/>
                  <a:gd name="T33" fmla="*/ 98 h 98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5" h="98">
                    <a:moveTo>
                      <a:pt x="0" y="0"/>
                    </a:moveTo>
                    <a:lnTo>
                      <a:pt x="22" y="19"/>
                    </a:lnTo>
                    <a:lnTo>
                      <a:pt x="25" y="90"/>
                    </a:lnTo>
                    <a:lnTo>
                      <a:pt x="2" y="98"/>
                    </a:lnTo>
                    <a:lnTo>
                      <a:pt x="4" y="19"/>
                    </a:lnTo>
                    <a:lnTo>
                      <a:pt x="11" y="90"/>
                    </a:lnTo>
                    <a:lnTo>
                      <a:pt x="18" y="84"/>
                    </a:lnTo>
                    <a:lnTo>
                      <a:pt x="18" y="2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>
                  <a:latin typeface="Century Gothic" pitchFamily="34" charset="0"/>
                  <a:cs typeface="Arial" charset="0"/>
                </a:endParaRPr>
              </a:p>
            </p:txBody>
          </p:sp>
          <p:sp>
            <p:nvSpPr>
              <p:cNvPr id="2333" name="Freeform 263"/>
              <p:cNvSpPr>
                <a:spLocks/>
              </p:cNvSpPr>
              <p:nvPr/>
            </p:nvSpPr>
            <p:spPr bwMode="auto">
              <a:xfrm>
                <a:off x="2552" y="2660"/>
                <a:ext cx="317" cy="352"/>
              </a:xfrm>
              <a:custGeom>
                <a:avLst/>
                <a:gdLst>
                  <a:gd name="T0" fmla="*/ 4 w 952"/>
                  <a:gd name="T1" fmla="*/ 0 h 1056"/>
                  <a:gd name="T2" fmla="*/ 2 w 952"/>
                  <a:gd name="T3" fmla="*/ 1 h 1056"/>
                  <a:gd name="T4" fmla="*/ 1 w 952"/>
                  <a:gd name="T5" fmla="*/ 1 h 1056"/>
                  <a:gd name="T6" fmla="*/ 0 w 952"/>
                  <a:gd name="T7" fmla="*/ 3 h 1056"/>
                  <a:gd name="T8" fmla="*/ 0 w 952"/>
                  <a:gd name="T9" fmla="*/ 7 h 1056"/>
                  <a:gd name="T10" fmla="*/ 0 w 952"/>
                  <a:gd name="T11" fmla="*/ 9 h 1056"/>
                  <a:gd name="T12" fmla="*/ 1 w 952"/>
                  <a:gd name="T13" fmla="*/ 11 h 1056"/>
                  <a:gd name="T14" fmla="*/ 2 w 952"/>
                  <a:gd name="T15" fmla="*/ 12 h 1056"/>
                  <a:gd name="T16" fmla="*/ 4 w 952"/>
                  <a:gd name="T17" fmla="*/ 13 h 1056"/>
                  <a:gd name="T18" fmla="*/ 5 w 952"/>
                  <a:gd name="T19" fmla="*/ 13 h 1056"/>
                  <a:gd name="T20" fmla="*/ 5 w 952"/>
                  <a:gd name="T21" fmla="*/ 13 h 1056"/>
                  <a:gd name="T22" fmla="*/ 5 w 952"/>
                  <a:gd name="T23" fmla="*/ 12 h 1056"/>
                  <a:gd name="T24" fmla="*/ 5 w 952"/>
                  <a:gd name="T25" fmla="*/ 13 h 1056"/>
                  <a:gd name="T26" fmla="*/ 3 w 952"/>
                  <a:gd name="T27" fmla="*/ 12 h 1056"/>
                  <a:gd name="T28" fmla="*/ 1 w 952"/>
                  <a:gd name="T29" fmla="*/ 11 h 1056"/>
                  <a:gd name="T30" fmla="*/ 1 w 952"/>
                  <a:gd name="T31" fmla="*/ 10 h 1056"/>
                  <a:gd name="T32" fmla="*/ 1 w 952"/>
                  <a:gd name="T33" fmla="*/ 9 h 1056"/>
                  <a:gd name="T34" fmla="*/ 2 w 952"/>
                  <a:gd name="T35" fmla="*/ 9 h 1056"/>
                  <a:gd name="T36" fmla="*/ 3 w 952"/>
                  <a:gd name="T37" fmla="*/ 10 h 1056"/>
                  <a:gd name="T38" fmla="*/ 5 w 952"/>
                  <a:gd name="T39" fmla="*/ 11 h 1056"/>
                  <a:gd name="T40" fmla="*/ 5 w 952"/>
                  <a:gd name="T41" fmla="*/ 12 h 1056"/>
                  <a:gd name="T42" fmla="*/ 5 w 952"/>
                  <a:gd name="T43" fmla="*/ 12 h 1056"/>
                  <a:gd name="T44" fmla="*/ 5 w 952"/>
                  <a:gd name="T45" fmla="*/ 12 h 1056"/>
                  <a:gd name="T46" fmla="*/ 5 w 952"/>
                  <a:gd name="T47" fmla="*/ 12 h 1056"/>
                  <a:gd name="T48" fmla="*/ 6 w 952"/>
                  <a:gd name="T49" fmla="*/ 12 h 1056"/>
                  <a:gd name="T50" fmla="*/ 5 w 952"/>
                  <a:gd name="T51" fmla="*/ 11 h 1056"/>
                  <a:gd name="T52" fmla="*/ 6 w 952"/>
                  <a:gd name="T53" fmla="*/ 11 h 1056"/>
                  <a:gd name="T54" fmla="*/ 7 w 952"/>
                  <a:gd name="T55" fmla="*/ 11 h 1056"/>
                  <a:gd name="T56" fmla="*/ 8 w 952"/>
                  <a:gd name="T57" fmla="*/ 10 h 1056"/>
                  <a:gd name="T58" fmla="*/ 9 w 952"/>
                  <a:gd name="T59" fmla="*/ 9 h 1056"/>
                  <a:gd name="T60" fmla="*/ 10 w 952"/>
                  <a:gd name="T61" fmla="*/ 8 h 1056"/>
                  <a:gd name="T62" fmla="*/ 11 w 952"/>
                  <a:gd name="T63" fmla="*/ 8 h 1056"/>
                  <a:gd name="T64" fmla="*/ 11 w 952"/>
                  <a:gd name="T65" fmla="*/ 7 h 1056"/>
                  <a:gd name="T66" fmla="*/ 9 w 952"/>
                  <a:gd name="T67" fmla="*/ 8 h 1056"/>
                  <a:gd name="T68" fmla="*/ 8 w 952"/>
                  <a:gd name="T69" fmla="*/ 9 h 1056"/>
                  <a:gd name="T70" fmla="*/ 6 w 952"/>
                  <a:gd name="T71" fmla="*/ 10 h 1056"/>
                  <a:gd name="T72" fmla="*/ 3 w 952"/>
                  <a:gd name="T73" fmla="*/ 9 h 1056"/>
                  <a:gd name="T74" fmla="*/ 2 w 952"/>
                  <a:gd name="T75" fmla="*/ 8 h 1056"/>
                  <a:gd name="T76" fmla="*/ 2 w 952"/>
                  <a:gd name="T77" fmla="*/ 5 h 1056"/>
                  <a:gd name="T78" fmla="*/ 2 w 952"/>
                  <a:gd name="T79" fmla="*/ 9 h 1056"/>
                  <a:gd name="T80" fmla="*/ 1 w 952"/>
                  <a:gd name="T81" fmla="*/ 9 h 1056"/>
                  <a:gd name="T82" fmla="*/ 0 w 952"/>
                  <a:gd name="T83" fmla="*/ 7 h 1056"/>
                  <a:gd name="T84" fmla="*/ 0 w 952"/>
                  <a:gd name="T85" fmla="*/ 3 h 1056"/>
                  <a:gd name="T86" fmla="*/ 2 w 952"/>
                  <a:gd name="T87" fmla="*/ 4 h 1056"/>
                  <a:gd name="T88" fmla="*/ 3 w 952"/>
                  <a:gd name="T89" fmla="*/ 1 h 1056"/>
                  <a:gd name="T90" fmla="*/ 4 w 952"/>
                  <a:gd name="T91" fmla="*/ 3 h 1056"/>
                  <a:gd name="T92" fmla="*/ 5 w 952"/>
                  <a:gd name="T93" fmla="*/ 5 h 1056"/>
                  <a:gd name="T94" fmla="*/ 5 w 952"/>
                  <a:gd name="T95" fmla="*/ 4 h 1056"/>
                  <a:gd name="T96" fmla="*/ 4 w 952"/>
                  <a:gd name="T97" fmla="*/ 1 h 1056"/>
                  <a:gd name="T98" fmla="*/ 5 w 952"/>
                  <a:gd name="T99" fmla="*/ 1 h 1056"/>
                  <a:gd name="T100" fmla="*/ 4 w 952"/>
                  <a:gd name="T101" fmla="*/ 1 h 1056"/>
                  <a:gd name="T102" fmla="*/ 5 w 952"/>
                  <a:gd name="T103" fmla="*/ 0 h 1056"/>
                  <a:gd name="T104" fmla="*/ 5 w 952"/>
                  <a:gd name="T105" fmla="*/ 1 h 1056"/>
                  <a:gd name="T106" fmla="*/ 5 w 952"/>
                  <a:gd name="T107" fmla="*/ 1 h 1056"/>
                  <a:gd name="T108" fmla="*/ 5 w 952"/>
                  <a:gd name="T109" fmla="*/ 0 h 105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w 952"/>
                  <a:gd name="T166" fmla="*/ 0 h 1056"/>
                  <a:gd name="T167" fmla="*/ 952 w 952"/>
                  <a:gd name="T168" fmla="*/ 1056 h 1056"/>
                </a:gdLst>
                <a:ahLst/>
                <a:cxnLst>
                  <a:cxn ang="T110">
                    <a:pos x="T0" y="T1"/>
                  </a:cxn>
                  <a:cxn ang="T111">
                    <a:pos x="T2" y="T3"/>
                  </a:cxn>
                  <a:cxn ang="T112">
                    <a:pos x="T4" y="T5"/>
                  </a:cxn>
                  <a:cxn ang="T113">
                    <a:pos x="T6" y="T7"/>
                  </a:cxn>
                  <a:cxn ang="T114">
                    <a:pos x="T8" y="T9"/>
                  </a:cxn>
                  <a:cxn ang="T115">
                    <a:pos x="T10" y="T11"/>
                  </a:cxn>
                  <a:cxn ang="T116">
                    <a:pos x="T12" y="T13"/>
                  </a:cxn>
                  <a:cxn ang="T117">
                    <a:pos x="T14" y="T15"/>
                  </a:cxn>
                  <a:cxn ang="T118">
                    <a:pos x="T16" y="T17"/>
                  </a:cxn>
                  <a:cxn ang="T119">
                    <a:pos x="T18" y="T19"/>
                  </a:cxn>
                  <a:cxn ang="T120">
                    <a:pos x="T20" y="T21"/>
                  </a:cxn>
                  <a:cxn ang="T121">
                    <a:pos x="T22" y="T23"/>
                  </a:cxn>
                  <a:cxn ang="T122">
                    <a:pos x="T24" y="T25"/>
                  </a:cxn>
                  <a:cxn ang="T123">
                    <a:pos x="T26" y="T27"/>
                  </a:cxn>
                  <a:cxn ang="T124">
                    <a:pos x="T28" y="T29"/>
                  </a:cxn>
                  <a:cxn ang="T125">
                    <a:pos x="T30" y="T31"/>
                  </a:cxn>
                  <a:cxn ang="T126">
                    <a:pos x="T32" y="T33"/>
                  </a:cxn>
                  <a:cxn ang="T127">
                    <a:pos x="T34" y="T35"/>
                  </a:cxn>
                  <a:cxn ang="T128">
                    <a:pos x="T36" y="T37"/>
                  </a:cxn>
                  <a:cxn ang="T129">
                    <a:pos x="T38" y="T39"/>
                  </a:cxn>
                  <a:cxn ang="T130">
                    <a:pos x="T40" y="T41"/>
                  </a:cxn>
                  <a:cxn ang="T131">
                    <a:pos x="T42" y="T43"/>
                  </a:cxn>
                  <a:cxn ang="T132">
                    <a:pos x="T44" y="T45"/>
                  </a:cxn>
                  <a:cxn ang="T133">
                    <a:pos x="T46" y="T47"/>
                  </a:cxn>
                  <a:cxn ang="T134">
                    <a:pos x="T48" y="T49"/>
                  </a:cxn>
                  <a:cxn ang="T135">
                    <a:pos x="T50" y="T51"/>
                  </a:cxn>
                  <a:cxn ang="T136">
                    <a:pos x="T52" y="T53"/>
                  </a:cxn>
                  <a:cxn ang="T137">
                    <a:pos x="T54" y="T55"/>
                  </a:cxn>
                  <a:cxn ang="T138">
                    <a:pos x="T56" y="T57"/>
                  </a:cxn>
                  <a:cxn ang="T139">
                    <a:pos x="T58" y="T59"/>
                  </a:cxn>
                  <a:cxn ang="T140">
                    <a:pos x="T60" y="T61"/>
                  </a:cxn>
                  <a:cxn ang="T141">
                    <a:pos x="T62" y="T63"/>
                  </a:cxn>
                  <a:cxn ang="T142">
                    <a:pos x="T64" y="T65"/>
                  </a:cxn>
                  <a:cxn ang="T143">
                    <a:pos x="T66" y="T67"/>
                  </a:cxn>
                  <a:cxn ang="T144">
                    <a:pos x="T68" y="T69"/>
                  </a:cxn>
                  <a:cxn ang="T145">
                    <a:pos x="T70" y="T71"/>
                  </a:cxn>
                  <a:cxn ang="T146">
                    <a:pos x="T72" y="T73"/>
                  </a:cxn>
                  <a:cxn ang="T147">
                    <a:pos x="T74" y="T75"/>
                  </a:cxn>
                  <a:cxn ang="T148">
                    <a:pos x="T76" y="T77"/>
                  </a:cxn>
                  <a:cxn ang="T149">
                    <a:pos x="T78" y="T79"/>
                  </a:cxn>
                  <a:cxn ang="T150">
                    <a:pos x="T80" y="T81"/>
                  </a:cxn>
                  <a:cxn ang="T151">
                    <a:pos x="T82" y="T83"/>
                  </a:cxn>
                  <a:cxn ang="T152">
                    <a:pos x="T84" y="T85"/>
                  </a:cxn>
                  <a:cxn ang="T153">
                    <a:pos x="T86" y="T87"/>
                  </a:cxn>
                  <a:cxn ang="T154">
                    <a:pos x="T88" y="T89"/>
                  </a:cxn>
                  <a:cxn ang="T155">
                    <a:pos x="T90" y="T91"/>
                  </a:cxn>
                  <a:cxn ang="T156">
                    <a:pos x="T92" y="T93"/>
                  </a:cxn>
                  <a:cxn ang="T157">
                    <a:pos x="T94" y="T95"/>
                  </a:cxn>
                  <a:cxn ang="T158">
                    <a:pos x="T96" y="T97"/>
                  </a:cxn>
                  <a:cxn ang="T159">
                    <a:pos x="T98" y="T99"/>
                  </a:cxn>
                  <a:cxn ang="T160">
                    <a:pos x="T100" y="T101"/>
                  </a:cxn>
                  <a:cxn ang="T161">
                    <a:pos x="T102" y="T103"/>
                  </a:cxn>
                  <a:cxn ang="T162">
                    <a:pos x="T104" y="T105"/>
                  </a:cxn>
                  <a:cxn ang="T163">
                    <a:pos x="T106" y="T107"/>
                  </a:cxn>
                  <a:cxn ang="T164">
                    <a:pos x="T108" y="T109"/>
                  </a:cxn>
                </a:cxnLst>
                <a:rect l="T165" t="T166" r="T167" b="T168"/>
                <a:pathLst>
                  <a:path w="952" h="1056">
                    <a:moveTo>
                      <a:pt x="374" y="0"/>
                    </a:moveTo>
                    <a:lnTo>
                      <a:pt x="311" y="13"/>
                    </a:lnTo>
                    <a:lnTo>
                      <a:pt x="228" y="34"/>
                    </a:lnTo>
                    <a:lnTo>
                      <a:pt x="169" y="49"/>
                    </a:lnTo>
                    <a:lnTo>
                      <a:pt x="88" y="77"/>
                    </a:lnTo>
                    <a:lnTo>
                      <a:pt x="45" y="107"/>
                    </a:lnTo>
                    <a:lnTo>
                      <a:pt x="21" y="152"/>
                    </a:lnTo>
                    <a:lnTo>
                      <a:pt x="4" y="243"/>
                    </a:lnTo>
                    <a:lnTo>
                      <a:pt x="0" y="404"/>
                    </a:lnTo>
                    <a:lnTo>
                      <a:pt x="8" y="552"/>
                    </a:lnTo>
                    <a:lnTo>
                      <a:pt x="16" y="741"/>
                    </a:lnTo>
                    <a:lnTo>
                      <a:pt x="38" y="763"/>
                    </a:lnTo>
                    <a:lnTo>
                      <a:pt x="46" y="816"/>
                    </a:lnTo>
                    <a:lnTo>
                      <a:pt x="53" y="855"/>
                    </a:lnTo>
                    <a:lnTo>
                      <a:pt x="86" y="891"/>
                    </a:lnTo>
                    <a:lnTo>
                      <a:pt x="155" y="946"/>
                    </a:lnTo>
                    <a:lnTo>
                      <a:pt x="243" y="994"/>
                    </a:lnTo>
                    <a:lnTo>
                      <a:pt x="324" y="1023"/>
                    </a:lnTo>
                    <a:lnTo>
                      <a:pt x="390" y="1056"/>
                    </a:lnTo>
                    <a:lnTo>
                      <a:pt x="440" y="1048"/>
                    </a:lnTo>
                    <a:lnTo>
                      <a:pt x="383" y="1036"/>
                    </a:lnTo>
                    <a:lnTo>
                      <a:pt x="411" y="1027"/>
                    </a:lnTo>
                    <a:lnTo>
                      <a:pt x="383" y="1021"/>
                    </a:lnTo>
                    <a:lnTo>
                      <a:pt x="383" y="994"/>
                    </a:lnTo>
                    <a:lnTo>
                      <a:pt x="372" y="1009"/>
                    </a:lnTo>
                    <a:lnTo>
                      <a:pt x="368" y="1023"/>
                    </a:lnTo>
                    <a:lnTo>
                      <a:pt x="353" y="1026"/>
                    </a:lnTo>
                    <a:lnTo>
                      <a:pt x="245" y="977"/>
                    </a:lnTo>
                    <a:lnTo>
                      <a:pt x="148" y="921"/>
                    </a:lnTo>
                    <a:lnTo>
                      <a:pt x="85" y="870"/>
                    </a:lnTo>
                    <a:lnTo>
                      <a:pt x="67" y="834"/>
                    </a:lnTo>
                    <a:lnTo>
                      <a:pt x="60" y="798"/>
                    </a:lnTo>
                    <a:lnTo>
                      <a:pt x="64" y="768"/>
                    </a:lnTo>
                    <a:lnTo>
                      <a:pt x="111" y="756"/>
                    </a:lnTo>
                    <a:lnTo>
                      <a:pt x="138" y="743"/>
                    </a:lnTo>
                    <a:lnTo>
                      <a:pt x="191" y="733"/>
                    </a:lnTo>
                    <a:lnTo>
                      <a:pt x="191" y="756"/>
                    </a:lnTo>
                    <a:lnTo>
                      <a:pt x="254" y="798"/>
                    </a:lnTo>
                    <a:lnTo>
                      <a:pt x="311" y="851"/>
                    </a:lnTo>
                    <a:lnTo>
                      <a:pt x="365" y="898"/>
                    </a:lnTo>
                    <a:lnTo>
                      <a:pt x="421" y="926"/>
                    </a:lnTo>
                    <a:lnTo>
                      <a:pt x="443" y="941"/>
                    </a:lnTo>
                    <a:lnTo>
                      <a:pt x="410" y="968"/>
                    </a:lnTo>
                    <a:lnTo>
                      <a:pt x="388" y="979"/>
                    </a:lnTo>
                    <a:lnTo>
                      <a:pt x="412" y="978"/>
                    </a:lnTo>
                    <a:lnTo>
                      <a:pt x="423" y="990"/>
                    </a:lnTo>
                    <a:lnTo>
                      <a:pt x="429" y="1016"/>
                    </a:lnTo>
                    <a:lnTo>
                      <a:pt x="434" y="979"/>
                    </a:lnTo>
                    <a:lnTo>
                      <a:pt x="459" y="955"/>
                    </a:lnTo>
                    <a:lnTo>
                      <a:pt x="497" y="988"/>
                    </a:lnTo>
                    <a:lnTo>
                      <a:pt x="503" y="971"/>
                    </a:lnTo>
                    <a:lnTo>
                      <a:pt x="424" y="916"/>
                    </a:lnTo>
                    <a:lnTo>
                      <a:pt x="460" y="920"/>
                    </a:lnTo>
                    <a:lnTo>
                      <a:pt x="497" y="920"/>
                    </a:lnTo>
                    <a:lnTo>
                      <a:pt x="533" y="915"/>
                    </a:lnTo>
                    <a:lnTo>
                      <a:pt x="569" y="874"/>
                    </a:lnTo>
                    <a:lnTo>
                      <a:pt x="622" y="832"/>
                    </a:lnTo>
                    <a:lnTo>
                      <a:pt x="658" y="784"/>
                    </a:lnTo>
                    <a:lnTo>
                      <a:pt x="691" y="747"/>
                    </a:lnTo>
                    <a:lnTo>
                      <a:pt x="718" y="716"/>
                    </a:lnTo>
                    <a:lnTo>
                      <a:pt x="741" y="689"/>
                    </a:lnTo>
                    <a:lnTo>
                      <a:pt x="771" y="663"/>
                    </a:lnTo>
                    <a:lnTo>
                      <a:pt x="841" y="643"/>
                    </a:lnTo>
                    <a:lnTo>
                      <a:pt x="888" y="619"/>
                    </a:lnTo>
                    <a:lnTo>
                      <a:pt x="952" y="602"/>
                    </a:lnTo>
                    <a:lnTo>
                      <a:pt x="901" y="602"/>
                    </a:lnTo>
                    <a:lnTo>
                      <a:pt x="818" y="635"/>
                    </a:lnTo>
                    <a:lnTo>
                      <a:pt x="754" y="650"/>
                    </a:lnTo>
                    <a:lnTo>
                      <a:pt x="714" y="689"/>
                    </a:lnTo>
                    <a:lnTo>
                      <a:pt x="657" y="724"/>
                    </a:lnTo>
                    <a:lnTo>
                      <a:pt x="454" y="766"/>
                    </a:lnTo>
                    <a:lnTo>
                      <a:pt x="523" y="845"/>
                    </a:lnTo>
                    <a:lnTo>
                      <a:pt x="348" y="776"/>
                    </a:lnTo>
                    <a:lnTo>
                      <a:pt x="249" y="756"/>
                    </a:lnTo>
                    <a:lnTo>
                      <a:pt x="199" y="706"/>
                    </a:lnTo>
                    <a:lnTo>
                      <a:pt x="177" y="641"/>
                    </a:lnTo>
                    <a:lnTo>
                      <a:pt x="181" y="510"/>
                    </a:lnTo>
                    <a:lnTo>
                      <a:pt x="152" y="371"/>
                    </a:lnTo>
                    <a:lnTo>
                      <a:pt x="150" y="609"/>
                    </a:lnTo>
                    <a:lnTo>
                      <a:pt x="157" y="703"/>
                    </a:lnTo>
                    <a:lnTo>
                      <a:pt x="120" y="724"/>
                    </a:lnTo>
                    <a:lnTo>
                      <a:pt x="50" y="741"/>
                    </a:lnTo>
                    <a:lnTo>
                      <a:pt x="31" y="732"/>
                    </a:lnTo>
                    <a:lnTo>
                      <a:pt x="38" y="563"/>
                    </a:lnTo>
                    <a:lnTo>
                      <a:pt x="16" y="413"/>
                    </a:lnTo>
                    <a:lnTo>
                      <a:pt x="40" y="221"/>
                    </a:lnTo>
                    <a:lnTo>
                      <a:pt x="47" y="163"/>
                    </a:lnTo>
                    <a:lnTo>
                      <a:pt x="126" y="311"/>
                    </a:lnTo>
                    <a:lnTo>
                      <a:pt x="82" y="118"/>
                    </a:lnTo>
                    <a:lnTo>
                      <a:pt x="257" y="65"/>
                    </a:lnTo>
                    <a:lnTo>
                      <a:pt x="303" y="83"/>
                    </a:lnTo>
                    <a:lnTo>
                      <a:pt x="327" y="217"/>
                    </a:lnTo>
                    <a:lnTo>
                      <a:pt x="354" y="314"/>
                    </a:lnTo>
                    <a:lnTo>
                      <a:pt x="402" y="377"/>
                    </a:lnTo>
                    <a:lnTo>
                      <a:pt x="486" y="429"/>
                    </a:lnTo>
                    <a:lnTo>
                      <a:pt x="369" y="305"/>
                    </a:lnTo>
                    <a:lnTo>
                      <a:pt x="345" y="196"/>
                    </a:lnTo>
                    <a:lnTo>
                      <a:pt x="335" y="99"/>
                    </a:lnTo>
                    <a:lnTo>
                      <a:pt x="380" y="115"/>
                    </a:lnTo>
                    <a:lnTo>
                      <a:pt x="442" y="115"/>
                    </a:lnTo>
                    <a:lnTo>
                      <a:pt x="370" y="99"/>
                    </a:lnTo>
                    <a:lnTo>
                      <a:pt x="337" y="81"/>
                    </a:lnTo>
                    <a:lnTo>
                      <a:pt x="343" y="46"/>
                    </a:lnTo>
                    <a:lnTo>
                      <a:pt x="390" y="26"/>
                    </a:lnTo>
                    <a:lnTo>
                      <a:pt x="401" y="43"/>
                    </a:lnTo>
                    <a:lnTo>
                      <a:pt x="399" y="68"/>
                    </a:lnTo>
                    <a:lnTo>
                      <a:pt x="390" y="82"/>
                    </a:lnTo>
                    <a:lnTo>
                      <a:pt x="419" y="65"/>
                    </a:lnTo>
                    <a:lnTo>
                      <a:pt x="424" y="29"/>
                    </a:lnTo>
                    <a:lnTo>
                      <a:pt x="374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>
                  <a:latin typeface="Century Gothic" pitchFamily="34" charset="0"/>
                  <a:cs typeface="Arial" charset="0"/>
                </a:endParaRPr>
              </a:p>
            </p:txBody>
          </p:sp>
          <p:sp>
            <p:nvSpPr>
              <p:cNvPr id="2334" name="Freeform 264"/>
              <p:cNvSpPr>
                <a:spLocks/>
              </p:cNvSpPr>
              <p:nvPr/>
            </p:nvSpPr>
            <p:spPr bwMode="auto">
              <a:xfrm>
                <a:off x="2715" y="2636"/>
                <a:ext cx="208" cy="170"/>
              </a:xfrm>
              <a:custGeom>
                <a:avLst/>
                <a:gdLst>
                  <a:gd name="T0" fmla="*/ 2 w 625"/>
                  <a:gd name="T1" fmla="*/ 0 h 510"/>
                  <a:gd name="T2" fmla="*/ 2 w 625"/>
                  <a:gd name="T3" fmla="*/ 0 h 510"/>
                  <a:gd name="T4" fmla="*/ 2 w 625"/>
                  <a:gd name="T5" fmla="*/ 1 h 510"/>
                  <a:gd name="T6" fmla="*/ 2 w 625"/>
                  <a:gd name="T7" fmla="*/ 2 h 510"/>
                  <a:gd name="T8" fmla="*/ 2 w 625"/>
                  <a:gd name="T9" fmla="*/ 2 h 510"/>
                  <a:gd name="T10" fmla="*/ 2 w 625"/>
                  <a:gd name="T11" fmla="*/ 2 h 510"/>
                  <a:gd name="T12" fmla="*/ 1 w 625"/>
                  <a:gd name="T13" fmla="*/ 2 h 510"/>
                  <a:gd name="T14" fmla="*/ 2 w 625"/>
                  <a:gd name="T15" fmla="*/ 2 h 510"/>
                  <a:gd name="T16" fmla="*/ 2 w 625"/>
                  <a:gd name="T17" fmla="*/ 2 h 510"/>
                  <a:gd name="T18" fmla="*/ 2 w 625"/>
                  <a:gd name="T19" fmla="*/ 4 h 510"/>
                  <a:gd name="T20" fmla="*/ 1 w 625"/>
                  <a:gd name="T21" fmla="*/ 5 h 510"/>
                  <a:gd name="T22" fmla="*/ 1 w 625"/>
                  <a:gd name="T23" fmla="*/ 5 h 510"/>
                  <a:gd name="T24" fmla="*/ 0 w 625"/>
                  <a:gd name="T25" fmla="*/ 6 h 510"/>
                  <a:gd name="T26" fmla="*/ 1 w 625"/>
                  <a:gd name="T27" fmla="*/ 6 h 510"/>
                  <a:gd name="T28" fmla="*/ 2 w 625"/>
                  <a:gd name="T29" fmla="*/ 4 h 510"/>
                  <a:gd name="T30" fmla="*/ 3 w 625"/>
                  <a:gd name="T31" fmla="*/ 3 h 510"/>
                  <a:gd name="T32" fmla="*/ 3 w 625"/>
                  <a:gd name="T33" fmla="*/ 2 h 510"/>
                  <a:gd name="T34" fmla="*/ 3 w 625"/>
                  <a:gd name="T35" fmla="*/ 1 h 510"/>
                  <a:gd name="T36" fmla="*/ 4 w 625"/>
                  <a:gd name="T37" fmla="*/ 1 h 510"/>
                  <a:gd name="T38" fmla="*/ 4 w 625"/>
                  <a:gd name="T39" fmla="*/ 1 h 510"/>
                  <a:gd name="T40" fmla="*/ 6 w 625"/>
                  <a:gd name="T41" fmla="*/ 2 h 510"/>
                  <a:gd name="T42" fmla="*/ 7 w 625"/>
                  <a:gd name="T43" fmla="*/ 3 h 510"/>
                  <a:gd name="T44" fmla="*/ 6 w 625"/>
                  <a:gd name="T45" fmla="*/ 4 h 510"/>
                  <a:gd name="T46" fmla="*/ 6 w 625"/>
                  <a:gd name="T47" fmla="*/ 5 h 510"/>
                  <a:gd name="T48" fmla="*/ 7 w 625"/>
                  <a:gd name="T49" fmla="*/ 3 h 510"/>
                  <a:gd name="T50" fmla="*/ 7 w 625"/>
                  <a:gd name="T51" fmla="*/ 3 h 510"/>
                  <a:gd name="T52" fmla="*/ 7 w 625"/>
                  <a:gd name="T53" fmla="*/ 3 h 510"/>
                  <a:gd name="T54" fmla="*/ 7 w 625"/>
                  <a:gd name="T55" fmla="*/ 5 h 510"/>
                  <a:gd name="T56" fmla="*/ 7 w 625"/>
                  <a:gd name="T57" fmla="*/ 6 h 510"/>
                  <a:gd name="T58" fmla="*/ 7 w 625"/>
                  <a:gd name="T59" fmla="*/ 4 h 510"/>
                  <a:gd name="T60" fmla="*/ 7 w 625"/>
                  <a:gd name="T61" fmla="*/ 5 h 510"/>
                  <a:gd name="T62" fmla="*/ 7 w 625"/>
                  <a:gd name="T63" fmla="*/ 6 h 510"/>
                  <a:gd name="T64" fmla="*/ 7 w 625"/>
                  <a:gd name="T65" fmla="*/ 5 h 510"/>
                  <a:gd name="T66" fmla="*/ 8 w 625"/>
                  <a:gd name="T67" fmla="*/ 5 h 510"/>
                  <a:gd name="T68" fmla="*/ 8 w 625"/>
                  <a:gd name="T69" fmla="*/ 4 h 510"/>
                  <a:gd name="T70" fmla="*/ 7 w 625"/>
                  <a:gd name="T71" fmla="*/ 4 h 510"/>
                  <a:gd name="T72" fmla="*/ 7 w 625"/>
                  <a:gd name="T73" fmla="*/ 3 h 510"/>
                  <a:gd name="T74" fmla="*/ 7 w 625"/>
                  <a:gd name="T75" fmla="*/ 3 h 510"/>
                  <a:gd name="T76" fmla="*/ 7 w 625"/>
                  <a:gd name="T77" fmla="*/ 1 h 510"/>
                  <a:gd name="T78" fmla="*/ 6 w 625"/>
                  <a:gd name="T79" fmla="*/ 1 h 510"/>
                  <a:gd name="T80" fmla="*/ 4 w 625"/>
                  <a:gd name="T81" fmla="*/ 1 h 510"/>
                  <a:gd name="T82" fmla="*/ 3 w 625"/>
                  <a:gd name="T83" fmla="*/ 1 h 510"/>
                  <a:gd name="T84" fmla="*/ 2 w 625"/>
                  <a:gd name="T85" fmla="*/ 0 h 510"/>
                  <a:gd name="T86" fmla="*/ 2 w 625"/>
                  <a:gd name="T87" fmla="*/ 0 h 510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w 625"/>
                  <a:gd name="T133" fmla="*/ 0 h 510"/>
                  <a:gd name="T134" fmla="*/ 625 w 625"/>
                  <a:gd name="T135" fmla="*/ 510 h 510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T132" t="T133" r="T134" b="T135"/>
                <a:pathLst>
                  <a:path w="625" h="510">
                    <a:moveTo>
                      <a:pt x="153" y="0"/>
                    </a:moveTo>
                    <a:lnTo>
                      <a:pt x="153" y="23"/>
                    </a:lnTo>
                    <a:lnTo>
                      <a:pt x="200" y="43"/>
                    </a:lnTo>
                    <a:lnTo>
                      <a:pt x="198" y="146"/>
                    </a:lnTo>
                    <a:lnTo>
                      <a:pt x="176" y="172"/>
                    </a:lnTo>
                    <a:lnTo>
                      <a:pt x="136" y="190"/>
                    </a:lnTo>
                    <a:lnTo>
                      <a:pt x="89" y="201"/>
                    </a:lnTo>
                    <a:lnTo>
                      <a:pt x="137" y="200"/>
                    </a:lnTo>
                    <a:lnTo>
                      <a:pt x="190" y="194"/>
                    </a:lnTo>
                    <a:lnTo>
                      <a:pt x="159" y="299"/>
                    </a:lnTo>
                    <a:lnTo>
                      <a:pt x="119" y="382"/>
                    </a:lnTo>
                    <a:lnTo>
                      <a:pt x="66" y="439"/>
                    </a:lnTo>
                    <a:lnTo>
                      <a:pt x="0" y="510"/>
                    </a:lnTo>
                    <a:lnTo>
                      <a:pt x="80" y="452"/>
                    </a:lnTo>
                    <a:lnTo>
                      <a:pt x="166" y="348"/>
                    </a:lnTo>
                    <a:lnTo>
                      <a:pt x="203" y="260"/>
                    </a:lnTo>
                    <a:lnTo>
                      <a:pt x="219" y="177"/>
                    </a:lnTo>
                    <a:lnTo>
                      <a:pt x="228" y="67"/>
                    </a:lnTo>
                    <a:lnTo>
                      <a:pt x="306" y="96"/>
                    </a:lnTo>
                    <a:lnTo>
                      <a:pt x="357" y="96"/>
                    </a:lnTo>
                    <a:lnTo>
                      <a:pt x="520" y="139"/>
                    </a:lnTo>
                    <a:lnTo>
                      <a:pt x="537" y="214"/>
                    </a:lnTo>
                    <a:lnTo>
                      <a:pt x="497" y="301"/>
                    </a:lnTo>
                    <a:lnTo>
                      <a:pt x="462" y="424"/>
                    </a:lnTo>
                    <a:lnTo>
                      <a:pt x="528" y="277"/>
                    </a:lnTo>
                    <a:lnTo>
                      <a:pt x="558" y="242"/>
                    </a:lnTo>
                    <a:lnTo>
                      <a:pt x="576" y="281"/>
                    </a:lnTo>
                    <a:lnTo>
                      <a:pt x="561" y="378"/>
                    </a:lnTo>
                    <a:lnTo>
                      <a:pt x="531" y="448"/>
                    </a:lnTo>
                    <a:lnTo>
                      <a:pt x="590" y="361"/>
                    </a:lnTo>
                    <a:lnTo>
                      <a:pt x="594" y="437"/>
                    </a:lnTo>
                    <a:lnTo>
                      <a:pt x="599" y="498"/>
                    </a:lnTo>
                    <a:lnTo>
                      <a:pt x="605" y="435"/>
                    </a:lnTo>
                    <a:lnTo>
                      <a:pt x="625" y="426"/>
                    </a:lnTo>
                    <a:lnTo>
                      <a:pt x="614" y="343"/>
                    </a:lnTo>
                    <a:lnTo>
                      <a:pt x="602" y="306"/>
                    </a:lnTo>
                    <a:lnTo>
                      <a:pt x="601" y="248"/>
                    </a:lnTo>
                    <a:lnTo>
                      <a:pt x="559" y="208"/>
                    </a:lnTo>
                    <a:lnTo>
                      <a:pt x="541" y="121"/>
                    </a:lnTo>
                    <a:lnTo>
                      <a:pt x="469" y="98"/>
                    </a:lnTo>
                    <a:lnTo>
                      <a:pt x="347" y="70"/>
                    </a:lnTo>
                    <a:lnTo>
                      <a:pt x="232" y="41"/>
                    </a:lnTo>
                    <a:lnTo>
                      <a:pt x="153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>
                  <a:latin typeface="Century Gothic" pitchFamily="34" charset="0"/>
                  <a:cs typeface="Arial" charset="0"/>
                </a:endParaRPr>
              </a:p>
            </p:txBody>
          </p:sp>
          <p:sp>
            <p:nvSpPr>
              <p:cNvPr id="2335" name="Freeform 265"/>
              <p:cNvSpPr>
                <a:spLocks/>
              </p:cNvSpPr>
              <p:nvPr/>
            </p:nvSpPr>
            <p:spPr bwMode="auto">
              <a:xfrm>
                <a:off x="2829" y="2769"/>
                <a:ext cx="68" cy="101"/>
              </a:xfrm>
              <a:custGeom>
                <a:avLst/>
                <a:gdLst>
                  <a:gd name="T0" fmla="*/ 1 w 203"/>
                  <a:gd name="T1" fmla="*/ 3 h 304"/>
                  <a:gd name="T2" fmla="*/ 1 w 203"/>
                  <a:gd name="T3" fmla="*/ 2 h 304"/>
                  <a:gd name="T4" fmla="*/ 1 w 203"/>
                  <a:gd name="T5" fmla="*/ 1 h 304"/>
                  <a:gd name="T6" fmla="*/ 1 w 203"/>
                  <a:gd name="T7" fmla="*/ 0 h 304"/>
                  <a:gd name="T8" fmla="*/ 1 w 203"/>
                  <a:gd name="T9" fmla="*/ 2 h 304"/>
                  <a:gd name="T10" fmla="*/ 2 w 203"/>
                  <a:gd name="T11" fmla="*/ 3 h 304"/>
                  <a:gd name="T12" fmla="*/ 3 w 203"/>
                  <a:gd name="T13" fmla="*/ 3 h 304"/>
                  <a:gd name="T14" fmla="*/ 2 w 203"/>
                  <a:gd name="T15" fmla="*/ 3 h 304"/>
                  <a:gd name="T16" fmla="*/ 0 w 203"/>
                  <a:gd name="T17" fmla="*/ 4 h 304"/>
                  <a:gd name="T18" fmla="*/ 1 w 203"/>
                  <a:gd name="T19" fmla="*/ 3 h 304"/>
                  <a:gd name="T20" fmla="*/ 1 w 203"/>
                  <a:gd name="T21" fmla="*/ 3 h 304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203"/>
                  <a:gd name="T34" fmla="*/ 0 h 304"/>
                  <a:gd name="T35" fmla="*/ 203 w 203"/>
                  <a:gd name="T36" fmla="*/ 304 h 304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203" h="304">
                    <a:moveTo>
                      <a:pt x="41" y="279"/>
                    </a:moveTo>
                    <a:lnTo>
                      <a:pt x="85" y="199"/>
                    </a:lnTo>
                    <a:lnTo>
                      <a:pt x="89" y="109"/>
                    </a:lnTo>
                    <a:lnTo>
                      <a:pt x="107" y="0"/>
                    </a:lnTo>
                    <a:lnTo>
                      <a:pt x="116" y="194"/>
                    </a:lnTo>
                    <a:lnTo>
                      <a:pt x="128" y="243"/>
                    </a:lnTo>
                    <a:lnTo>
                      <a:pt x="203" y="275"/>
                    </a:lnTo>
                    <a:lnTo>
                      <a:pt x="138" y="275"/>
                    </a:lnTo>
                    <a:lnTo>
                      <a:pt x="0" y="304"/>
                    </a:lnTo>
                    <a:lnTo>
                      <a:pt x="41" y="279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>
                  <a:latin typeface="Century Gothic" pitchFamily="34" charset="0"/>
                  <a:cs typeface="Arial" charset="0"/>
                </a:endParaRPr>
              </a:p>
            </p:txBody>
          </p:sp>
          <p:sp>
            <p:nvSpPr>
              <p:cNvPr id="2336" name="Freeform 266"/>
              <p:cNvSpPr>
                <a:spLocks/>
              </p:cNvSpPr>
              <p:nvPr/>
            </p:nvSpPr>
            <p:spPr bwMode="auto">
              <a:xfrm>
                <a:off x="2721" y="2682"/>
                <a:ext cx="14" cy="26"/>
              </a:xfrm>
              <a:custGeom>
                <a:avLst/>
                <a:gdLst>
                  <a:gd name="T0" fmla="*/ 0 w 43"/>
                  <a:gd name="T1" fmla="*/ 0 h 76"/>
                  <a:gd name="T2" fmla="*/ 0 w 43"/>
                  <a:gd name="T3" fmla="*/ 1 h 76"/>
                  <a:gd name="T4" fmla="*/ 0 w 43"/>
                  <a:gd name="T5" fmla="*/ 1 h 76"/>
                  <a:gd name="T6" fmla="*/ 0 w 43"/>
                  <a:gd name="T7" fmla="*/ 1 h 76"/>
                  <a:gd name="T8" fmla="*/ 1 w 43"/>
                  <a:gd name="T9" fmla="*/ 0 h 76"/>
                  <a:gd name="T10" fmla="*/ 0 w 43"/>
                  <a:gd name="T11" fmla="*/ 0 h 76"/>
                  <a:gd name="T12" fmla="*/ 0 w 43"/>
                  <a:gd name="T13" fmla="*/ 0 h 7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43"/>
                  <a:gd name="T22" fmla="*/ 0 h 76"/>
                  <a:gd name="T23" fmla="*/ 43 w 43"/>
                  <a:gd name="T24" fmla="*/ 76 h 7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43" h="76">
                    <a:moveTo>
                      <a:pt x="38" y="31"/>
                    </a:moveTo>
                    <a:lnTo>
                      <a:pt x="23" y="61"/>
                    </a:lnTo>
                    <a:lnTo>
                      <a:pt x="0" y="76"/>
                    </a:lnTo>
                    <a:lnTo>
                      <a:pt x="21" y="45"/>
                    </a:lnTo>
                    <a:lnTo>
                      <a:pt x="43" y="0"/>
                    </a:lnTo>
                    <a:lnTo>
                      <a:pt x="38" y="31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>
                  <a:latin typeface="Century Gothic" pitchFamily="34" charset="0"/>
                  <a:cs typeface="Arial" charset="0"/>
                </a:endParaRPr>
              </a:p>
            </p:txBody>
          </p:sp>
          <p:sp>
            <p:nvSpPr>
              <p:cNvPr id="2337" name="Freeform 267"/>
              <p:cNvSpPr>
                <a:spLocks/>
              </p:cNvSpPr>
              <p:nvPr/>
            </p:nvSpPr>
            <p:spPr bwMode="auto">
              <a:xfrm>
                <a:off x="2646" y="2617"/>
                <a:ext cx="30" cy="11"/>
              </a:xfrm>
              <a:custGeom>
                <a:avLst/>
                <a:gdLst>
                  <a:gd name="T0" fmla="*/ 0 w 92"/>
                  <a:gd name="T1" fmla="*/ 0 h 32"/>
                  <a:gd name="T2" fmla="*/ 0 w 92"/>
                  <a:gd name="T3" fmla="*/ 0 h 32"/>
                  <a:gd name="T4" fmla="*/ 1 w 92"/>
                  <a:gd name="T5" fmla="*/ 0 h 32"/>
                  <a:gd name="T6" fmla="*/ 1 w 92"/>
                  <a:gd name="T7" fmla="*/ 0 h 32"/>
                  <a:gd name="T8" fmla="*/ 1 w 92"/>
                  <a:gd name="T9" fmla="*/ 0 h 32"/>
                  <a:gd name="T10" fmla="*/ 1 w 92"/>
                  <a:gd name="T11" fmla="*/ 0 h 32"/>
                  <a:gd name="T12" fmla="*/ 1 w 92"/>
                  <a:gd name="T13" fmla="*/ 0 h 32"/>
                  <a:gd name="T14" fmla="*/ 1 w 92"/>
                  <a:gd name="T15" fmla="*/ 0 h 32"/>
                  <a:gd name="T16" fmla="*/ 1 w 92"/>
                  <a:gd name="T17" fmla="*/ 0 h 32"/>
                  <a:gd name="T18" fmla="*/ 1 w 92"/>
                  <a:gd name="T19" fmla="*/ 0 h 32"/>
                  <a:gd name="T20" fmla="*/ 1 w 92"/>
                  <a:gd name="T21" fmla="*/ 0 h 32"/>
                  <a:gd name="T22" fmla="*/ 0 w 92"/>
                  <a:gd name="T23" fmla="*/ 0 h 32"/>
                  <a:gd name="T24" fmla="*/ 0 w 92"/>
                  <a:gd name="T25" fmla="*/ 0 h 32"/>
                  <a:gd name="T26" fmla="*/ 0 w 92"/>
                  <a:gd name="T27" fmla="*/ 0 h 32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92"/>
                  <a:gd name="T43" fmla="*/ 0 h 32"/>
                  <a:gd name="T44" fmla="*/ 92 w 92"/>
                  <a:gd name="T45" fmla="*/ 32 h 32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92" h="32">
                    <a:moveTo>
                      <a:pt x="27" y="20"/>
                    </a:moveTo>
                    <a:lnTo>
                      <a:pt x="36" y="30"/>
                    </a:lnTo>
                    <a:lnTo>
                      <a:pt x="47" y="32"/>
                    </a:lnTo>
                    <a:lnTo>
                      <a:pt x="70" y="32"/>
                    </a:lnTo>
                    <a:lnTo>
                      <a:pt x="88" y="14"/>
                    </a:lnTo>
                    <a:lnTo>
                      <a:pt x="51" y="21"/>
                    </a:lnTo>
                    <a:lnTo>
                      <a:pt x="70" y="8"/>
                    </a:lnTo>
                    <a:lnTo>
                      <a:pt x="92" y="0"/>
                    </a:lnTo>
                    <a:lnTo>
                      <a:pt x="69" y="2"/>
                    </a:lnTo>
                    <a:lnTo>
                      <a:pt x="47" y="14"/>
                    </a:lnTo>
                    <a:lnTo>
                      <a:pt x="44" y="3"/>
                    </a:lnTo>
                    <a:lnTo>
                      <a:pt x="0" y="16"/>
                    </a:lnTo>
                    <a:lnTo>
                      <a:pt x="27" y="2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>
                  <a:latin typeface="Century Gothic" pitchFamily="34" charset="0"/>
                  <a:cs typeface="Arial" charset="0"/>
                </a:endParaRPr>
              </a:p>
            </p:txBody>
          </p:sp>
          <p:sp>
            <p:nvSpPr>
              <p:cNvPr id="2338" name="Freeform 268"/>
              <p:cNvSpPr>
                <a:spLocks/>
              </p:cNvSpPr>
              <p:nvPr/>
            </p:nvSpPr>
            <p:spPr bwMode="auto">
              <a:xfrm>
                <a:off x="2658" y="2616"/>
                <a:ext cx="20" cy="10"/>
              </a:xfrm>
              <a:custGeom>
                <a:avLst/>
                <a:gdLst>
                  <a:gd name="T0" fmla="*/ 0 w 61"/>
                  <a:gd name="T1" fmla="*/ 0 h 30"/>
                  <a:gd name="T2" fmla="*/ 1 w 61"/>
                  <a:gd name="T3" fmla="*/ 0 h 30"/>
                  <a:gd name="T4" fmla="*/ 1 w 61"/>
                  <a:gd name="T5" fmla="*/ 0 h 30"/>
                  <a:gd name="T6" fmla="*/ 0 w 61"/>
                  <a:gd name="T7" fmla="*/ 0 h 30"/>
                  <a:gd name="T8" fmla="*/ 0 w 61"/>
                  <a:gd name="T9" fmla="*/ 0 h 30"/>
                  <a:gd name="T10" fmla="*/ 0 w 61"/>
                  <a:gd name="T11" fmla="*/ 0 h 3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61"/>
                  <a:gd name="T19" fmla="*/ 0 h 30"/>
                  <a:gd name="T20" fmla="*/ 61 w 61"/>
                  <a:gd name="T21" fmla="*/ 30 h 30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61" h="30">
                    <a:moveTo>
                      <a:pt x="0" y="30"/>
                    </a:moveTo>
                    <a:lnTo>
                      <a:pt x="49" y="19"/>
                    </a:lnTo>
                    <a:lnTo>
                      <a:pt x="61" y="3"/>
                    </a:lnTo>
                    <a:lnTo>
                      <a:pt x="41" y="0"/>
                    </a:lnTo>
                    <a:lnTo>
                      <a:pt x="0" y="3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>
                  <a:latin typeface="Century Gothic" pitchFamily="34" charset="0"/>
                  <a:cs typeface="Arial" charset="0"/>
                </a:endParaRPr>
              </a:p>
            </p:txBody>
          </p:sp>
          <p:sp>
            <p:nvSpPr>
              <p:cNvPr id="2339" name="Freeform 269"/>
              <p:cNvSpPr>
                <a:spLocks/>
              </p:cNvSpPr>
              <p:nvPr/>
            </p:nvSpPr>
            <p:spPr bwMode="auto">
              <a:xfrm>
                <a:off x="2704" y="2776"/>
                <a:ext cx="12" cy="32"/>
              </a:xfrm>
              <a:custGeom>
                <a:avLst/>
                <a:gdLst>
                  <a:gd name="T0" fmla="*/ 0 w 36"/>
                  <a:gd name="T1" fmla="*/ 1 h 95"/>
                  <a:gd name="T2" fmla="*/ 0 w 36"/>
                  <a:gd name="T3" fmla="*/ 0 h 95"/>
                  <a:gd name="T4" fmla="*/ 0 w 36"/>
                  <a:gd name="T5" fmla="*/ 1 h 95"/>
                  <a:gd name="T6" fmla="*/ 0 w 36"/>
                  <a:gd name="T7" fmla="*/ 1 h 95"/>
                  <a:gd name="T8" fmla="*/ 0 w 36"/>
                  <a:gd name="T9" fmla="*/ 1 h 9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6"/>
                  <a:gd name="T16" fmla="*/ 0 h 95"/>
                  <a:gd name="T17" fmla="*/ 36 w 36"/>
                  <a:gd name="T18" fmla="*/ 95 h 9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6" h="95">
                    <a:moveTo>
                      <a:pt x="0" y="45"/>
                    </a:moveTo>
                    <a:lnTo>
                      <a:pt x="2" y="0"/>
                    </a:lnTo>
                    <a:lnTo>
                      <a:pt x="36" y="95"/>
                    </a:lnTo>
                    <a:lnTo>
                      <a:pt x="0" y="45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>
                  <a:latin typeface="Century Gothic" pitchFamily="34" charset="0"/>
                  <a:cs typeface="Arial" charset="0"/>
                </a:endParaRPr>
              </a:p>
            </p:txBody>
          </p:sp>
          <p:sp>
            <p:nvSpPr>
              <p:cNvPr id="2340" name="Freeform 270"/>
              <p:cNvSpPr>
                <a:spLocks/>
              </p:cNvSpPr>
              <p:nvPr/>
            </p:nvSpPr>
            <p:spPr bwMode="auto">
              <a:xfrm>
                <a:off x="2807" y="2664"/>
                <a:ext cx="175" cy="317"/>
              </a:xfrm>
              <a:custGeom>
                <a:avLst/>
                <a:gdLst>
                  <a:gd name="T0" fmla="*/ 3 w 524"/>
                  <a:gd name="T1" fmla="*/ 9 h 952"/>
                  <a:gd name="T2" fmla="*/ 1 w 524"/>
                  <a:gd name="T3" fmla="*/ 9 h 952"/>
                  <a:gd name="T4" fmla="*/ 1 w 524"/>
                  <a:gd name="T5" fmla="*/ 10 h 952"/>
                  <a:gd name="T6" fmla="*/ 1 w 524"/>
                  <a:gd name="T7" fmla="*/ 10 h 952"/>
                  <a:gd name="T8" fmla="*/ 0 w 524"/>
                  <a:gd name="T9" fmla="*/ 11 h 952"/>
                  <a:gd name="T10" fmla="*/ 0 w 524"/>
                  <a:gd name="T11" fmla="*/ 11 h 952"/>
                  <a:gd name="T12" fmla="*/ 0 w 524"/>
                  <a:gd name="T13" fmla="*/ 11 h 952"/>
                  <a:gd name="T14" fmla="*/ 0 w 524"/>
                  <a:gd name="T15" fmla="*/ 11 h 952"/>
                  <a:gd name="T16" fmla="*/ 1 w 524"/>
                  <a:gd name="T17" fmla="*/ 10 h 952"/>
                  <a:gd name="T18" fmla="*/ 1 w 524"/>
                  <a:gd name="T19" fmla="*/ 10 h 952"/>
                  <a:gd name="T20" fmla="*/ 1 w 524"/>
                  <a:gd name="T21" fmla="*/ 9 h 952"/>
                  <a:gd name="T22" fmla="*/ 1 w 524"/>
                  <a:gd name="T23" fmla="*/ 9 h 952"/>
                  <a:gd name="T24" fmla="*/ 2 w 524"/>
                  <a:gd name="T25" fmla="*/ 9 h 952"/>
                  <a:gd name="T26" fmla="*/ 3 w 524"/>
                  <a:gd name="T27" fmla="*/ 9 h 952"/>
                  <a:gd name="T28" fmla="*/ 3 w 524"/>
                  <a:gd name="T29" fmla="*/ 8 h 952"/>
                  <a:gd name="T30" fmla="*/ 3 w 524"/>
                  <a:gd name="T31" fmla="*/ 7 h 952"/>
                  <a:gd name="T32" fmla="*/ 4 w 524"/>
                  <a:gd name="T33" fmla="*/ 6 h 952"/>
                  <a:gd name="T34" fmla="*/ 4 w 524"/>
                  <a:gd name="T35" fmla="*/ 4 h 952"/>
                  <a:gd name="T36" fmla="*/ 4 w 524"/>
                  <a:gd name="T37" fmla="*/ 4 h 952"/>
                  <a:gd name="T38" fmla="*/ 5 w 524"/>
                  <a:gd name="T39" fmla="*/ 2 h 952"/>
                  <a:gd name="T40" fmla="*/ 5 w 524"/>
                  <a:gd name="T41" fmla="*/ 2 h 952"/>
                  <a:gd name="T42" fmla="*/ 5 w 524"/>
                  <a:gd name="T43" fmla="*/ 1 h 952"/>
                  <a:gd name="T44" fmla="*/ 6 w 524"/>
                  <a:gd name="T45" fmla="*/ 0 h 952"/>
                  <a:gd name="T46" fmla="*/ 6 w 524"/>
                  <a:gd name="T47" fmla="*/ 0 h 952"/>
                  <a:gd name="T48" fmla="*/ 5 w 524"/>
                  <a:gd name="T49" fmla="*/ 1 h 952"/>
                  <a:gd name="T50" fmla="*/ 6 w 524"/>
                  <a:gd name="T51" fmla="*/ 2 h 952"/>
                  <a:gd name="T52" fmla="*/ 6 w 524"/>
                  <a:gd name="T53" fmla="*/ 3 h 952"/>
                  <a:gd name="T54" fmla="*/ 5 w 524"/>
                  <a:gd name="T55" fmla="*/ 2 h 952"/>
                  <a:gd name="T56" fmla="*/ 5 w 524"/>
                  <a:gd name="T57" fmla="*/ 2 h 952"/>
                  <a:gd name="T58" fmla="*/ 5 w 524"/>
                  <a:gd name="T59" fmla="*/ 3 h 952"/>
                  <a:gd name="T60" fmla="*/ 5 w 524"/>
                  <a:gd name="T61" fmla="*/ 3 h 952"/>
                  <a:gd name="T62" fmla="*/ 5 w 524"/>
                  <a:gd name="T63" fmla="*/ 4 h 952"/>
                  <a:gd name="T64" fmla="*/ 5 w 524"/>
                  <a:gd name="T65" fmla="*/ 5 h 952"/>
                  <a:gd name="T66" fmla="*/ 5 w 524"/>
                  <a:gd name="T67" fmla="*/ 6 h 952"/>
                  <a:gd name="T68" fmla="*/ 5 w 524"/>
                  <a:gd name="T69" fmla="*/ 5 h 952"/>
                  <a:gd name="T70" fmla="*/ 4 w 524"/>
                  <a:gd name="T71" fmla="*/ 4 h 952"/>
                  <a:gd name="T72" fmla="*/ 4 w 524"/>
                  <a:gd name="T73" fmla="*/ 5 h 952"/>
                  <a:gd name="T74" fmla="*/ 4 w 524"/>
                  <a:gd name="T75" fmla="*/ 7 h 952"/>
                  <a:gd name="T76" fmla="*/ 4 w 524"/>
                  <a:gd name="T77" fmla="*/ 8 h 952"/>
                  <a:gd name="T78" fmla="*/ 3 w 524"/>
                  <a:gd name="T79" fmla="*/ 8 h 952"/>
                  <a:gd name="T80" fmla="*/ 3 w 524"/>
                  <a:gd name="T81" fmla="*/ 9 h 952"/>
                  <a:gd name="T82" fmla="*/ 3 w 524"/>
                  <a:gd name="T83" fmla="*/ 10 h 952"/>
                  <a:gd name="T84" fmla="*/ 4 w 524"/>
                  <a:gd name="T85" fmla="*/ 9 h 952"/>
                  <a:gd name="T86" fmla="*/ 5 w 524"/>
                  <a:gd name="T87" fmla="*/ 10 h 952"/>
                  <a:gd name="T88" fmla="*/ 6 w 524"/>
                  <a:gd name="T89" fmla="*/ 10 h 952"/>
                  <a:gd name="T90" fmla="*/ 6 w 524"/>
                  <a:gd name="T91" fmla="*/ 11 h 952"/>
                  <a:gd name="T92" fmla="*/ 6 w 524"/>
                  <a:gd name="T93" fmla="*/ 12 h 952"/>
                  <a:gd name="T94" fmla="*/ 6 w 524"/>
                  <a:gd name="T95" fmla="*/ 11 h 952"/>
                  <a:gd name="T96" fmla="*/ 5 w 524"/>
                  <a:gd name="T97" fmla="*/ 10 h 952"/>
                  <a:gd name="T98" fmla="*/ 3 w 524"/>
                  <a:gd name="T99" fmla="*/ 10 h 952"/>
                  <a:gd name="T100" fmla="*/ 3 w 524"/>
                  <a:gd name="T101" fmla="*/ 10 h 952"/>
                  <a:gd name="T102" fmla="*/ 2 w 524"/>
                  <a:gd name="T103" fmla="*/ 11 h 952"/>
                  <a:gd name="T104" fmla="*/ 3 w 524"/>
                  <a:gd name="T105" fmla="*/ 10 h 952"/>
                  <a:gd name="T106" fmla="*/ 3 w 524"/>
                  <a:gd name="T107" fmla="*/ 9 h 952"/>
                  <a:gd name="T108" fmla="*/ 3 w 524"/>
                  <a:gd name="T109" fmla="*/ 9 h 952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w 524"/>
                  <a:gd name="T166" fmla="*/ 0 h 952"/>
                  <a:gd name="T167" fmla="*/ 524 w 524"/>
                  <a:gd name="T168" fmla="*/ 952 h 952"/>
                </a:gdLst>
                <a:ahLst/>
                <a:cxnLst>
                  <a:cxn ang="T110">
                    <a:pos x="T0" y="T1"/>
                  </a:cxn>
                  <a:cxn ang="T111">
                    <a:pos x="T2" y="T3"/>
                  </a:cxn>
                  <a:cxn ang="T112">
                    <a:pos x="T4" y="T5"/>
                  </a:cxn>
                  <a:cxn ang="T113">
                    <a:pos x="T6" y="T7"/>
                  </a:cxn>
                  <a:cxn ang="T114">
                    <a:pos x="T8" y="T9"/>
                  </a:cxn>
                  <a:cxn ang="T115">
                    <a:pos x="T10" y="T11"/>
                  </a:cxn>
                  <a:cxn ang="T116">
                    <a:pos x="T12" y="T13"/>
                  </a:cxn>
                  <a:cxn ang="T117">
                    <a:pos x="T14" y="T15"/>
                  </a:cxn>
                  <a:cxn ang="T118">
                    <a:pos x="T16" y="T17"/>
                  </a:cxn>
                  <a:cxn ang="T119">
                    <a:pos x="T18" y="T19"/>
                  </a:cxn>
                  <a:cxn ang="T120">
                    <a:pos x="T20" y="T21"/>
                  </a:cxn>
                  <a:cxn ang="T121">
                    <a:pos x="T22" y="T23"/>
                  </a:cxn>
                  <a:cxn ang="T122">
                    <a:pos x="T24" y="T25"/>
                  </a:cxn>
                  <a:cxn ang="T123">
                    <a:pos x="T26" y="T27"/>
                  </a:cxn>
                  <a:cxn ang="T124">
                    <a:pos x="T28" y="T29"/>
                  </a:cxn>
                  <a:cxn ang="T125">
                    <a:pos x="T30" y="T31"/>
                  </a:cxn>
                  <a:cxn ang="T126">
                    <a:pos x="T32" y="T33"/>
                  </a:cxn>
                  <a:cxn ang="T127">
                    <a:pos x="T34" y="T35"/>
                  </a:cxn>
                  <a:cxn ang="T128">
                    <a:pos x="T36" y="T37"/>
                  </a:cxn>
                  <a:cxn ang="T129">
                    <a:pos x="T38" y="T39"/>
                  </a:cxn>
                  <a:cxn ang="T130">
                    <a:pos x="T40" y="T41"/>
                  </a:cxn>
                  <a:cxn ang="T131">
                    <a:pos x="T42" y="T43"/>
                  </a:cxn>
                  <a:cxn ang="T132">
                    <a:pos x="T44" y="T45"/>
                  </a:cxn>
                  <a:cxn ang="T133">
                    <a:pos x="T46" y="T47"/>
                  </a:cxn>
                  <a:cxn ang="T134">
                    <a:pos x="T48" y="T49"/>
                  </a:cxn>
                  <a:cxn ang="T135">
                    <a:pos x="T50" y="T51"/>
                  </a:cxn>
                  <a:cxn ang="T136">
                    <a:pos x="T52" y="T53"/>
                  </a:cxn>
                  <a:cxn ang="T137">
                    <a:pos x="T54" y="T55"/>
                  </a:cxn>
                  <a:cxn ang="T138">
                    <a:pos x="T56" y="T57"/>
                  </a:cxn>
                  <a:cxn ang="T139">
                    <a:pos x="T58" y="T59"/>
                  </a:cxn>
                  <a:cxn ang="T140">
                    <a:pos x="T60" y="T61"/>
                  </a:cxn>
                  <a:cxn ang="T141">
                    <a:pos x="T62" y="T63"/>
                  </a:cxn>
                  <a:cxn ang="T142">
                    <a:pos x="T64" y="T65"/>
                  </a:cxn>
                  <a:cxn ang="T143">
                    <a:pos x="T66" y="T67"/>
                  </a:cxn>
                  <a:cxn ang="T144">
                    <a:pos x="T68" y="T69"/>
                  </a:cxn>
                  <a:cxn ang="T145">
                    <a:pos x="T70" y="T71"/>
                  </a:cxn>
                  <a:cxn ang="T146">
                    <a:pos x="T72" y="T73"/>
                  </a:cxn>
                  <a:cxn ang="T147">
                    <a:pos x="T74" y="T75"/>
                  </a:cxn>
                  <a:cxn ang="T148">
                    <a:pos x="T76" y="T77"/>
                  </a:cxn>
                  <a:cxn ang="T149">
                    <a:pos x="T78" y="T79"/>
                  </a:cxn>
                  <a:cxn ang="T150">
                    <a:pos x="T80" y="T81"/>
                  </a:cxn>
                  <a:cxn ang="T151">
                    <a:pos x="T82" y="T83"/>
                  </a:cxn>
                  <a:cxn ang="T152">
                    <a:pos x="T84" y="T85"/>
                  </a:cxn>
                  <a:cxn ang="T153">
                    <a:pos x="T86" y="T87"/>
                  </a:cxn>
                  <a:cxn ang="T154">
                    <a:pos x="T88" y="T89"/>
                  </a:cxn>
                  <a:cxn ang="T155">
                    <a:pos x="T90" y="T91"/>
                  </a:cxn>
                  <a:cxn ang="T156">
                    <a:pos x="T92" y="T93"/>
                  </a:cxn>
                  <a:cxn ang="T157">
                    <a:pos x="T94" y="T95"/>
                  </a:cxn>
                  <a:cxn ang="T158">
                    <a:pos x="T96" y="T97"/>
                  </a:cxn>
                  <a:cxn ang="T159">
                    <a:pos x="T98" y="T99"/>
                  </a:cxn>
                  <a:cxn ang="T160">
                    <a:pos x="T100" y="T101"/>
                  </a:cxn>
                  <a:cxn ang="T161">
                    <a:pos x="T102" y="T103"/>
                  </a:cxn>
                  <a:cxn ang="T162">
                    <a:pos x="T104" y="T105"/>
                  </a:cxn>
                  <a:cxn ang="T163">
                    <a:pos x="T106" y="T107"/>
                  </a:cxn>
                  <a:cxn ang="T164">
                    <a:pos x="T108" y="T109"/>
                  </a:cxn>
                </a:cxnLst>
                <a:rect l="T165" t="T166" r="T167" b="T168"/>
                <a:pathLst>
                  <a:path w="524" h="952">
                    <a:moveTo>
                      <a:pt x="225" y="721"/>
                    </a:moveTo>
                    <a:lnTo>
                      <a:pt x="103" y="757"/>
                    </a:lnTo>
                    <a:lnTo>
                      <a:pt x="80" y="795"/>
                    </a:lnTo>
                    <a:lnTo>
                      <a:pt x="69" y="827"/>
                    </a:lnTo>
                    <a:lnTo>
                      <a:pt x="26" y="881"/>
                    </a:lnTo>
                    <a:lnTo>
                      <a:pt x="22" y="903"/>
                    </a:lnTo>
                    <a:lnTo>
                      <a:pt x="0" y="919"/>
                    </a:lnTo>
                    <a:lnTo>
                      <a:pt x="13" y="870"/>
                    </a:lnTo>
                    <a:lnTo>
                      <a:pt x="45" y="840"/>
                    </a:lnTo>
                    <a:lnTo>
                      <a:pt x="65" y="790"/>
                    </a:lnTo>
                    <a:lnTo>
                      <a:pt x="89" y="745"/>
                    </a:lnTo>
                    <a:lnTo>
                      <a:pt x="119" y="721"/>
                    </a:lnTo>
                    <a:lnTo>
                      <a:pt x="150" y="723"/>
                    </a:lnTo>
                    <a:lnTo>
                      <a:pt x="214" y="708"/>
                    </a:lnTo>
                    <a:lnTo>
                      <a:pt x="256" y="642"/>
                    </a:lnTo>
                    <a:lnTo>
                      <a:pt x="258" y="590"/>
                    </a:lnTo>
                    <a:lnTo>
                      <a:pt x="303" y="475"/>
                    </a:lnTo>
                    <a:lnTo>
                      <a:pt x="321" y="360"/>
                    </a:lnTo>
                    <a:lnTo>
                      <a:pt x="342" y="324"/>
                    </a:lnTo>
                    <a:lnTo>
                      <a:pt x="375" y="198"/>
                    </a:lnTo>
                    <a:lnTo>
                      <a:pt x="407" y="166"/>
                    </a:lnTo>
                    <a:lnTo>
                      <a:pt x="424" y="92"/>
                    </a:lnTo>
                    <a:lnTo>
                      <a:pt x="486" y="32"/>
                    </a:lnTo>
                    <a:lnTo>
                      <a:pt x="524" y="0"/>
                    </a:lnTo>
                    <a:lnTo>
                      <a:pt x="439" y="103"/>
                    </a:lnTo>
                    <a:lnTo>
                      <a:pt x="456" y="185"/>
                    </a:lnTo>
                    <a:lnTo>
                      <a:pt x="495" y="257"/>
                    </a:lnTo>
                    <a:lnTo>
                      <a:pt x="443" y="200"/>
                    </a:lnTo>
                    <a:lnTo>
                      <a:pt x="420" y="164"/>
                    </a:lnTo>
                    <a:lnTo>
                      <a:pt x="398" y="218"/>
                    </a:lnTo>
                    <a:lnTo>
                      <a:pt x="393" y="274"/>
                    </a:lnTo>
                    <a:lnTo>
                      <a:pt x="377" y="331"/>
                    </a:lnTo>
                    <a:lnTo>
                      <a:pt x="413" y="428"/>
                    </a:lnTo>
                    <a:lnTo>
                      <a:pt x="387" y="516"/>
                    </a:lnTo>
                    <a:lnTo>
                      <a:pt x="373" y="395"/>
                    </a:lnTo>
                    <a:lnTo>
                      <a:pt x="353" y="337"/>
                    </a:lnTo>
                    <a:lnTo>
                      <a:pt x="331" y="436"/>
                    </a:lnTo>
                    <a:lnTo>
                      <a:pt x="335" y="552"/>
                    </a:lnTo>
                    <a:lnTo>
                      <a:pt x="321" y="628"/>
                    </a:lnTo>
                    <a:lnTo>
                      <a:pt x="279" y="656"/>
                    </a:lnTo>
                    <a:lnTo>
                      <a:pt x="245" y="736"/>
                    </a:lnTo>
                    <a:lnTo>
                      <a:pt x="236" y="773"/>
                    </a:lnTo>
                    <a:lnTo>
                      <a:pt x="292" y="747"/>
                    </a:lnTo>
                    <a:lnTo>
                      <a:pt x="400" y="782"/>
                    </a:lnTo>
                    <a:lnTo>
                      <a:pt x="476" y="842"/>
                    </a:lnTo>
                    <a:lnTo>
                      <a:pt x="513" y="922"/>
                    </a:lnTo>
                    <a:lnTo>
                      <a:pt x="488" y="952"/>
                    </a:lnTo>
                    <a:lnTo>
                      <a:pt x="467" y="872"/>
                    </a:lnTo>
                    <a:lnTo>
                      <a:pt x="402" y="806"/>
                    </a:lnTo>
                    <a:lnTo>
                      <a:pt x="274" y="785"/>
                    </a:lnTo>
                    <a:lnTo>
                      <a:pt x="236" y="821"/>
                    </a:lnTo>
                    <a:lnTo>
                      <a:pt x="199" y="903"/>
                    </a:lnTo>
                    <a:lnTo>
                      <a:pt x="205" y="808"/>
                    </a:lnTo>
                    <a:lnTo>
                      <a:pt x="225" y="721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>
                  <a:latin typeface="Century Gothic" pitchFamily="34" charset="0"/>
                  <a:cs typeface="Arial" charset="0"/>
                </a:endParaRPr>
              </a:p>
            </p:txBody>
          </p:sp>
          <p:sp>
            <p:nvSpPr>
              <p:cNvPr id="2341" name="Freeform 271"/>
              <p:cNvSpPr>
                <a:spLocks/>
              </p:cNvSpPr>
              <p:nvPr/>
            </p:nvSpPr>
            <p:spPr bwMode="auto">
              <a:xfrm>
                <a:off x="2659" y="2817"/>
                <a:ext cx="347" cy="216"/>
              </a:xfrm>
              <a:custGeom>
                <a:avLst/>
                <a:gdLst>
                  <a:gd name="T0" fmla="*/ 12 w 1041"/>
                  <a:gd name="T1" fmla="*/ 6 h 648"/>
                  <a:gd name="T2" fmla="*/ 11 w 1041"/>
                  <a:gd name="T3" fmla="*/ 6 h 648"/>
                  <a:gd name="T4" fmla="*/ 11 w 1041"/>
                  <a:gd name="T5" fmla="*/ 7 h 648"/>
                  <a:gd name="T6" fmla="*/ 11 w 1041"/>
                  <a:gd name="T7" fmla="*/ 8 h 648"/>
                  <a:gd name="T8" fmla="*/ 7 w 1041"/>
                  <a:gd name="T9" fmla="*/ 5 h 648"/>
                  <a:gd name="T10" fmla="*/ 0 w 1041"/>
                  <a:gd name="T11" fmla="*/ 8 h 648"/>
                  <a:gd name="T12" fmla="*/ 7 w 1041"/>
                  <a:gd name="T13" fmla="*/ 5 h 648"/>
                  <a:gd name="T14" fmla="*/ 11 w 1041"/>
                  <a:gd name="T15" fmla="*/ 8 h 648"/>
                  <a:gd name="T16" fmla="*/ 11 w 1041"/>
                  <a:gd name="T17" fmla="*/ 8 h 648"/>
                  <a:gd name="T18" fmla="*/ 11 w 1041"/>
                  <a:gd name="T19" fmla="*/ 7 h 648"/>
                  <a:gd name="T20" fmla="*/ 12 w 1041"/>
                  <a:gd name="T21" fmla="*/ 6 h 648"/>
                  <a:gd name="T22" fmla="*/ 12 w 1041"/>
                  <a:gd name="T23" fmla="*/ 6 h 648"/>
                  <a:gd name="T24" fmla="*/ 12 w 1041"/>
                  <a:gd name="T25" fmla="*/ 5 h 648"/>
                  <a:gd name="T26" fmla="*/ 13 w 1041"/>
                  <a:gd name="T27" fmla="*/ 5 h 648"/>
                  <a:gd name="T28" fmla="*/ 13 w 1041"/>
                  <a:gd name="T29" fmla="*/ 3 h 648"/>
                  <a:gd name="T30" fmla="*/ 13 w 1041"/>
                  <a:gd name="T31" fmla="*/ 2 h 648"/>
                  <a:gd name="T32" fmla="*/ 12 w 1041"/>
                  <a:gd name="T33" fmla="*/ 0 h 648"/>
                  <a:gd name="T34" fmla="*/ 13 w 1041"/>
                  <a:gd name="T35" fmla="*/ 2 h 648"/>
                  <a:gd name="T36" fmla="*/ 13 w 1041"/>
                  <a:gd name="T37" fmla="*/ 3 h 648"/>
                  <a:gd name="T38" fmla="*/ 12 w 1041"/>
                  <a:gd name="T39" fmla="*/ 3 h 648"/>
                  <a:gd name="T40" fmla="*/ 13 w 1041"/>
                  <a:gd name="T41" fmla="*/ 4 h 648"/>
                  <a:gd name="T42" fmla="*/ 12 w 1041"/>
                  <a:gd name="T43" fmla="*/ 4 h 648"/>
                  <a:gd name="T44" fmla="*/ 12 w 1041"/>
                  <a:gd name="T45" fmla="*/ 5 h 648"/>
                  <a:gd name="T46" fmla="*/ 12 w 1041"/>
                  <a:gd name="T47" fmla="*/ 6 h 648"/>
                  <a:gd name="T48" fmla="*/ 12 w 1041"/>
                  <a:gd name="T49" fmla="*/ 6 h 648"/>
                  <a:gd name="T50" fmla="*/ 12 w 1041"/>
                  <a:gd name="T51" fmla="*/ 6 h 648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w 1041"/>
                  <a:gd name="T79" fmla="*/ 0 h 648"/>
                  <a:gd name="T80" fmla="*/ 1041 w 1041"/>
                  <a:gd name="T81" fmla="*/ 648 h 648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T78" t="T79" r="T80" b="T81"/>
                <a:pathLst>
                  <a:path w="1041" h="648">
                    <a:moveTo>
                      <a:pt x="932" y="481"/>
                    </a:moveTo>
                    <a:lnTo>
                      <a:pt x="920" y="509"/>
                    </a:lnTo>
                    <a:lnTo>
                      <a:pt x="911" y="585"/>
                    </a:lnTo>
                    <a:lnTo>
                      <a:pt x="891" y="617"/>
                    </a:lnTo>
                    <a:lnTo>
                      <a:pt x="598" y="384"/>
                    </a:lnTo>
                    <a:lnTo>
                      <a:pt x="0" y="614"/>
                    </a:lnTo>
                    <a:lnTo>
                      <a:pt x="598" y="403"/>
                    </a:lnTo>
                    <a:lnTo>
                      <a:pt x="885" y="648"/>
                    </a:lnTo>
                    <a:lnTo>
                      <a:pt x="900" y="619"/>
                    </a:lnTo>
                    <a:lnTo>
                      <a:pt x="927" y="592"/>
                    </a:lnTo>
                    <a:lnTo>
                      <a:pt x="938" y="513"/>
                    </a:lnTo>
                    <a:lnTo>
                      <a:pt x="981" y="475"/>
                    </a:lnTo>
                    <a:lnTo>
                      <a:pt x="992" y="441"/>
                    </a:lnTo>
                    <a:lnTo>
                      <a:pt x="1041" y="398"/>
                    </a:lnTo>
                    <a:lnTo>
                      <a:pt x="1030" y="250"/>
                    </a:lnTo>
                    <a:lnTo>
                      <a:pt x="1035" y="128"/>
                    </a:lnTo>
                    <a:lnTo>
                      <a:pt x="1002" y="0"/>
                    </a:lnTo>
                    <a:lnTo>
                      <a:pt x="1013" y="155"/>
                    </a:lnTo>
                    <a:lnTo>
                      <a:pt x="1013" y="209"/>
                    </a:lnTo>
                    <a:lnTo>
                      <a:pt x="992" y="252"/>
                    </a:lnTo>
                    <a:lnTo>
                      <a:pt x="1017" y="306"/>
                    </a:lnTo>
                    <a:lnTo>
                      <a:pt x="1010" y="362"/>
                    </a:lnTo>
                    <a:lnTo>
                      <a:pt x="972" y="393"/>
                    </a:lnTo>
                    <a:lnTo>
                      <a:pt x="956" y="466"/>
                    </a:lnTo>
                    <a:lnTo>
                      <a:pt x="932" y="481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>
                  <a:latin typeface="Century Gothic" pitchFamily="34" charset="0"/>
                  <a:cs typeface="Arial" charset="0"/>
                </a:endParaRPr>
              </a:p>
            </p:txBody>
          </p:sp>
          <p:sp>
            <p:nvSpPr>
              <p:cNvPr id="2342" name="Freeform 272"/>
              <p:cNvSpPr>
                <a:spLocks/>
              </p:cNvSpPr>
              <p:nvPr/>
            </p:nvSpPr>
            <p:spPr bwMode="auto">
              <a:xfrm>
                <a:off x="2989" y="2741"/>
                <a:ext cx="131" cy="291"/>
              </a:xfrm>
              <a:custGeom>
                <a:avLst/>
                <a:gdLst>
                  <a:gd name="T0" fmla="*/ 0 w 393"/>
                  <a:gd name="T1" fmla="*/ 8 h 874"/>
                  <a:gd name="T2" fmla="*/ 1 w 393"/>
                  <a:gd name="T3" fmla="*/ 9 h 874"/>
                  <a:gd name="T4" fmla="*/ 1 w 393"/>
                  <a:gd name="T5" fmla="*/ 10 h 874"/>
                  <a:gd name="T6" fmla="*/ 0 w 393"/>
                  <a:gd name="T7" fmla="*/ 11 h 874"/>
                  <a:gd name="T8" fmla="*/ 1 w 393"/>
                  <a:gd name="T9" fmla="*/ 10 h 874"/>
                  <a:gd name="T10" fmla="*/ 2 w 393"/>
                  <a:gd name="T11" fmla="*/ 11 h 874"/>
                  <a:gd name="T12" fmla="*/ 5 w 393"/>
                  <a:gd name="T13" fmla="*/ 11 h 874"/>
                  <a:gd name="T14" fmla="*/ 4 w 393"/>
                  <a:gd name="T15" fmla="*/ 10 h 874"/>
                  <a:gd name="T16" fmla="*/ 4 w 393"/>
                  <a:gd name="T17" fmla="*/ 10 h 874"/>
                  <a:gd name="T18" fmla="*/ 4 w 393"/>
                  <a:gd name="T19" fmla="*/ 6 h 874"/>
                  <a:gd name="T20" fmla="*/ 4 w 393"/>
                  <a:gd name="T21" fmla="*/ 1 h 874"/>
                  <a:gd name="T22" fmla="*/ 4 w 393"/>
                  <a:gd name="T23" fmla="*/ 4 h 874"/>
                  <a:gd name="T24" fmla="*/ 4 w 393"/>
                  <a:gd name="T25" fmla="*/ 3 h 874"/>
                  <a:gd name="T26" fmla="*/ 4 w 393"/>
                  <a:gd name="T27" fmla="*/ 3 h 874"/>
                  <a:gd name="T28" fmla="*/ 4 w 393"/>
                  <a:gd name="T29" fmla="*/ 3 h 874"/>
                  <a:gd name="T30" fmla="*/ 4 w 393"/>
                  <a:gd name="T31" fmla="*/ 3 h 874"/>
                  <a:gd name="T32" fmla="*/ 4 w 393"/>
                  <a:gd name="T33" fmla="*/ 3 h 874"/>
                  <a:gd name="T34" fmla="*/ 4 w 393"/>
                  <a:gd name="T35" fmla="*/ 3 h 874"/>
                  <a:gd name="T36" fmla="*/ 4 w 393"/>
                  <a:gd name="T37" fmla="*/ 3 h 874"/>
                  <a:gd name="T38" fmla="*/ 4 w 393"/>
                  <a:gd name="T39" fmla="*/ 3 h 874"/>
                  <a:gd name="T40" fmla="*/ 4 w 393"/>
                  <a:gd name="T41" fmla="*/ 3 h 874"/>
                  <a:gd name="T42" fmla="*/ 4 w 393"/>
                  <a:gd name="T43" fmla="*/ 3 h 874"/>
                  <a:gd name="T44" fmla="*/ 4 w 393"/>
                  <a:gd name="T45" fmla="*/ 3 h 874"/>
                  <a:gd name="T46" fmla="*/ 4 w 393"/>
                  <a:gd name="T47" fmla="*/ 3 h 874"/>
                  <a:gd name="T48" fmla="*/ 4 w 393"/>
                  <a:gd name="T49" fmla="*/ 3 h 874"/>
                  <a:gd name="T50" fmla="*/ 4 w 393"/>
                  <a:gd name="T51" fmla="*/ 3 h 874"/>
                  <a:gd name="T52" fmla="*/ 4 w 393"/>
                  <a:gd name="T53" fmla="*/ 2 h 874"/>
                  <a:gd name="T54" fmla="*/ 4 w 393"/>
                  <a:gd name="T55" fmla="*/ 2 h 874"/>
                  <a:gd name="T56" fmla="*/ 4 w 393"/>
                  <a:gd name="T57" fmla="*/ 2 h 874"/>
                  <a:gd name="T58" fmla="*/ 4 w 393"/>
                  <a:gd name="T59" fmla="*/ 2 h 874"/>
                  <a:gd name="T60" fmla="*/ 4 w 393"/>
                  <a:gd name="T61" fmla="*/ 2 h 874"/>
                  <a:gd name="T62" fmla="*/ 4 w 393"/>
                  <a:gd name="T63" fmla="*/ 2 h 874"/>
                  <a:gd name="T64" fmla="*/ 4 w 393"/>
                  <a:gd name="T65" fmla="*/ 2 h 874"/>
                  <a:gd name="T66" fmla="*/ 4 w 393"/>
                  <a:gd name="T67" fmla="*/ 2 h 874"/>
                  <a:gd name="T68" fmla="*/ 4 w 393"/>
                  <a:gd name="T69" fmla="*/ 2 h 874"/>
                  <a:gd name="T70" fmla="*/ 4 w 393"/>
                  <a:gd name="T71" fmla="*/ 2 h 874"/>
                  <a:gd name="T72" fmla="*/ 4 w 393"/>
                  <a:gd name="T73" fmla="*/ 2 h 874"/>
                  <a:gd name="T74" fmla="*/ 4 w 393"/>
                  <a:gd name="T75" fmla="*/ 2 h 874"/>
                  <a:gd name="T76" fmla="*/ 4 w 393"/>
                  <a:gd name="T77" fmla="*/ 2 h 874"/>
                  <a:gd name="T78" fmla="*/ 4 w 393"/>
                  <a:gd name="T79" fmla="*/ 2 h 874"/>
                  <a:gd name="T80" fmla="*/ 4 w 393"/>
                  <a:gd name="T81" fmla="*/ 2 h 874"/>
                  <a:gd name="T82" fmla="*/ 4 w 393"/>
                  <a:gd name="T83" fmla="*/ 2 h 874"/>
                  <a:gd name="T84" fmla="*/ 4 w 393"/>
                  <a:gd name="T85" fmla="*/ 2 h 874"/>
                  <a:gd name="T86" fmla="*/ 4 w 393"/>
                  <a:gd name="T87" fmla="*/ 2 h 874"/>
                  <a:gd name="T88" fmla="*/ 4 w 393"/>
                  <a:gd name="T89" fmla="*/ 1 h 874"/>
                  <a:gd name="T90" fmla="*/ 4 w 393"/>
                  <a:gd name="T91" fmla="*/ 1 h 874"/>
                  <a:gd name="T92" fmla="*/ 4 w 393"/>
                  <a:gd name="T93" fmla="*/ 1 h 874"/>
                  <a:gd name="T94" fmla="*/ 3 w 393"/>
                  <a:gd name="T95" fmla="*/ 0 h 874"/>
                  <a:gd name="T96" fmla="*/ 3 w 393"/>
                  <a:gd name="T97" fmla="*/ 2 h 874"/>
                  <a:gd name="T98" fmla="*/ 3 w 393"/>
                  <a:gd name="T99" fmla="*/ 5 h 874"/>
                  <a:gd name="T100" fmla="*/ 3 w 393"/>
                  <a:gd name="T101" fmla="*/ 5 h 874"/>
                  <a:gd name="T102" fmla="*/ 3 w 393"/>
                  <a:gd name="T103" fmla="*/ 7 h 874"/>
                  <a:gd name="T104" fmla="*/ 3 w 393"/>
                  <a:gd name="T105" fmla="*/ 9 h 874"/>
                  <a:gd name="T106" fmla="*/ 3 w 393"/>
                  <a:gd name="T107" fmla="*/ 10 h 874"/>
                  <a:gd name="T108" fmla="*/ 2 w 393"/>
                  <a:gd name="T109" fmla="*/ 10 h 874"/>
                  <a:gd name="T110" fmla="*/ 2 w 393"/>
                  <a:gd name="T111" fmla="*/ 8 h 874"/>
                  <a:gd name="T112" fmla="*/ 3 w 393"/>
                  <a:gd name="T113" fmla="*/ 6 h 874"/>
                  <a:gd name="T114" fmla="*/ 2 w 393"/>
                  <a:gd name="T115" fmla="*/ 9 h 874"/>
                  <a:gd name="T116" fmla="*/ 2 w 393"/>
                  <a:gd name="T117" fmla="*/ 10 h 874"/>
                  <a:gd name="T118" fmla="*/ 1 w 393"/>
                  <a:gd name="T119" fmla="*/ 8 h 874"/>
                  <a:gd name="T120" fmla="*/ 0 w 393"/>
                  <a:gd name="T121" fmla="*/ 7 h 874"/>
                  <a:gd name="T122" fmla="*/ 0 w 393"/>
                  <a:gd name="T123" fmla="*/ 8 h 874"/>
                  <a:gd name="T124" fmla="*/ 0 w 393"/>
                  <a:gd name="T125" fmla="*/ 8 h 874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60000 65536"/>
                  <a:gd name="T184" fmla="*/ 0 60000 65536"/>
                  <a:gd name="T185" fmla="*/ 0 60000 65536"/>
                  <a:gd name="T186" fmla="*/ 0 60000 65536"/>
                  <a:gd name="T187" fmla="*/ 0 60000 65536"/>
                  <a:gd name="T188" fmla="*/ 0 60000 65536"/>
                  <a:gd name="T189" fmla="*/ 0 w 393"/>
                  <a:gd name="T190" fmla="*/ 0 h 874"/>
                  <a:gd name="T191" fmla="*/ 393 w 393"/>
                  <a:gd name="T192" fmla="*/ 874 h 874"/>
                </a:gdLst>
                <a:ahLst/>
                <a:cxnLst>
                  <a:cxn ang="T126">
                    <a:pos x="T0" y="T1"/>
                  </a:cxn>
                  <a:cxn ang="T127">
                    <a:pos x="T2" y="T3"/>
                  </a:cxn>
                  <a:cxn ang="T128">
                    <a:pos x="T4" y="T5"/>
                  </a:cxn>
                  <a:cxn ang="T129">
                    <a:pos x="T6" y="T7"/>
                  </a:cxn>
                  <a:cxn ang="T130">
                    <a:pos x="T8" y="T9"/>
                  </a:cxn>
                  <a:cxn ang="T131">
                    <a:pos x="T10" y="T11"/>
                  </a:cxn>
                  <a:cxn ang="T132">
                    <a:pos x="T12" y="T13"/>
                  </a:cxn>
                  <a:cxn ang="T133">
                    <a:pos x="T14" y="T15"/>
                  </a:cxn>
                  <a:cxn ang="T134">
                    <a:pos x="T16" y="T17"/>
                  </a:cxn>
                  <a:cxn ang="T135">
                    <a:pos x="T18" y="T19"/>
                  </a:cxn>
                  <a:cxn ang="T136">
                    <a:pos x="T20" y="T21"/>
                  </a:cxn>
                  <a:cxn ang="T137">
                    <a:pos x="T22" y="T23"/>
                  </a:cxn>
                  <a:cxn ang="T138">
                    <a:pos x="T24" y="T25"/>
                  </a:cxn>
                  <a:cxn ang="T139">
                    <a:pos x="T26" y="T27"/>
                  </a:cxn>
                  <a:cxn ang="T140">
                    <a:pos x="T28" y="T29"/>
                  </a:cxn>
                  <a:cxn ang="T141">
                    <a:pos x="T30" y="T31"/>
                  </a:cxn>
                  <a:cxn ang="T142">
                    <a:pos x="T32" y="T33"/>
                  </a:cxn>
                  <a:cxn ang="T143">
                    <a:pos x="T34" y="T35"/>
                  </a:cxn>
                  <a:cxn ang="T144">
                    <a:pos x="T36" y="T37"/>
                  </a:cxn>
                  <a:cxn ang="T145">
                    <a:pos x="T38" y="T39"/>
                  </a:cxn>
                  <a:cxn ang="T146">
                    <a:pos x="T40" y="T41"/>
                  </a:cxn>
                  <a:cxn ang="T147">
                    <a:pos x="T42" y="T43"/>
                  </a:cxn>
                  <a:cxn ang="T148">
                    <a:pos x="T44" y="T45"/>
                  </a:cxn>
                  <a:cxn ang="T149">
                    <a:pos x="T46" y="T47"/>
                  </a:cxn>
                  <a:cxn ang="T150">
                    <a:pos x="T48" y="T49"/>
                  </a:cxn>
                  <a:cxn ang="T151">
                    <a:pos x="T50" y="T51"/>
                  </a:cxn>
                  <a:cxn ang="T152">
                    <a:pos x="T52" y="T53"/>
                  </a:cxn>
                  <a:cxn ang="T153">
                    <a:pos x="T54" y="T55"/>
                  </a:cxn>
                  <a:cxn ang="T154">
                    <a:pos x="T56" y="T57"/>
                  </a:cxn>
                  <a:cxn ang="T155">
                    <a:pos x="T58" y="T59"/>
                  </a:cxn>
                  <a:cxn ang="T156">
                    <a:pos x="T60" y="T61"/>
                  </a:cxn>
                  <a:cxn ang="T157">
                    <a:pos x="T62" y="T63"/>
                  </a:cxn>
                  <a:cxn ang="T158">
                    <a:pos x="T64" y="T65"/>
                  </a:cxn>
                  <a:cxn ang="T159">
                    <a:pos x="T66" y="T67"/>
                  </a:cxn>
                  <a:cxn ang="T160">
                    <a:pos x="T68" y="T69"/>
                  </a:cxn>
                  <a:cxn ang="T161">
                    <a:pos x="T70" y="T71"/>
                  </a:cxn>
                  <a:cxn ang="T162">
                    <a:pos x="T72" y="T73"/>
                  </a:cxn>
                  <a:cxn ang="T163">
                    <a:pos x="T74" y="T75"/>
                  </a:cxn>
                  <a:cxn ang="T164">
                    <a:pos x="T76" y="T77"/>
                  </a:cxn>
                  <a:cxn ang="T165">
                    <a:pos x="T78" y="T79"/>
                  </a:cxn>
                  <a:cxn ang="T166">
                    <a:pos x="T80" y="T81"/>
                  </a:cxn>
                  <a:cxn ang="T167">
                    <a:pos x="T82" y="T83"/>
                  </a:cxn>
                  <a:cxn ang="T168">
                    <a:pos x="T84" y="T85"/>
                  </a:cxn>
                  <a:cxn ang="T169">
                    <a:pos x="T86" y="T87"/>
                  </a:cxn>
                  <a:cxn ang="T170">
                    <a:pos x="T88" y="T89"/>
                  </a:cxn>
                  <a:cxn ang="T171">
                    <a:pos x="T90" y="T91"/>
                  </a:cxn>
                  <a:cxn ang="T172">
                    <a:pos x="T92" y="T93"/>
                  </a:cxn>
                  <a:cxn ang="T173">
                    <a:pos x="T94" y="T95"/>
                  </a:cxn>
                  <a:cxn ang="T174">
                    <a:pos x="T96" y="T97"/>
                  </a:cxn>
                  <a:cxn ang="T175">
                    <a:pos x="T98" y="T99"/>
                  </a:cxn>
                  <a:cxn ang="T176">
                    <a:pos x="T100" y="T101"/>
                  </a:cxn>
                  <a:cxn ang="T177">
                    <a:pos x="T102" y="T103"/>
                  </a:cxn>
                  <a:cxn ang="T178">
                    <a:pos x="T104" y="T105"/>
                  </a:cxn>
                  <a:cxn ang="T179">
                    <a:pos x="T106" y="T107"/>
                  </a:cxn>
                  <a:cxn ang="T180">
                    <a:pos x="T108" y="T109"/>
                  </a:cxn>
                  <a:cxn ang="T181">
                    <a:pos x="T110" y="T111"/>
                  </a:cxn>
                  <a:cxn ang="T182">
                    <a:pos x="T112" y="T113"/>
                  </a:cxn>
                  <a:cxn ang="T183">
                    <a:pos x="T114" y="T115"/>
                  </a:cxn>
                  <a:cxn ang="T184">
                    <a:pos x="T116" y="T117"/>
                  </a:cxn>
                  <a:cxn ang="T185">
                    <a:pos x="T118" y="T119"/>
                  </a:cxn>
                  <a:cxn ang="T186">
                    <a:pos x="T120" y="T121"/>
                  </a:cxn>
                  <a:cxn ang="T187">
                    <a:pos x="T122" y="T123"/>
                  </a:cxn>
                  <a:cxn ang="T188">
                    <a:pos x="T124" y="T125"/>
                  </a:cxn>
                </a:cxnLst>
                <a:rect l="T189" t="T190" r="T191" b="T192"/>
                <a:pathLst>
                  <a:path w="393" h="874">
                    <a:moveTo>
                      <a:pt x="32" y="639"/>
                    </a:moveTo>
                    <a:lnTo>
                      <a:pt x="77" y="719"/>
                    </a:lnTo>
                    <a:lnTo>
                      <a:pt x="103" y="794"/>
                    </a:lnTo>
                    <a:lnTo>
                      <a:pt x="0" y="853"/>
                    </a:lnTo>
                    <a:lnTo>
                      <a:pt x="90" y="848"/>
                    </a:lnTo>
                    <a:lnTo>
                      <a:pt x="144" y="862"/>
                    </a:lnTo>
                    <a:lnTo>
                      <a:pt x="393" y="874"/>
                    </a:lnTo>
                    <a:lnTo>
                      <a:pt x="285" y="847"/>
                    </a:lnTo>
                    <a:lnTo>
                      <a:pt x="284" y="805"/>
                    </a:lnTo>
                    <a:lnTo>
                      <a:pt x="315" y="462"/>
                    </a:lnTo>
                    <a:lnTo>
                      <a:pt x="334" y="60"/>
                    </a:lnTo>
                    <a:lnTo>
                      <a:pt x="291" y="294"/>
                    </a:lnTo>
                    <a:lnTo>
                      <a:pt x="292" y="267"/>
                    </a:lnTo>
                    <a:lnTo>
                      <a:pt x="293" y="254"/>
                    </a:lnTo>
                    <a:lnTo>
                      <a:pt x="293" y="252"/>
                    </a:lnTo>
                    <a:lnTo>
                      <a:pt x="293" y="250"/>
                    </a:lnTo>
                    <a:lnTo>
                      <a:pt x="293" y="245"/>
                    </a:lnTo>
                    <a:lnTo>
                      <a:pt x="293" y="237"/>
                    </a:lnTo>
                    <a:lnTo>
                      <a:pt x="294" y="229"/>
                    </a:lnTo>
                    <a:lnTo>
                      <a:pt x="294" y="224"/>
                    </a:lnTo>
                    <a:lnTo>
                      <a:pt x="294" y="220"/>
                    </a:lnTo>
                    <a:lnTo>
                      <a:pt x="294" y="215"/>
                    </a:lnTo>
                    <a:lnTo>
                      <a:pt x="294" y="213"/>
                    </a:lnTo>
                    <a:lnTo>
                      <a:pt x="294" y="211"/>
                    </a:lnTo>
                    <a:lnTo>
                      <a:pt x="295" y="205"/>
                    </a:lnTo>
                    <a:lnTo>
                      <a:pt x="295" y="203"/>
                    </a:lnTo>
                    <a:lnTo>
                      <a:pt x="295" y="202"/>
                    </a:lnTo>
                    <a:lnTo>
                      <a:pt x="295" y="201"/>
                    </a:lnTo>
                    <a:lnTo>
                      <a:pt x="296" y="183"/>
                    </a:lnTo>
                    <a:lnTo>
                      <a:pt x="296" y="179"/>
                    </a:lnTo>
                    <a:lnTo>
                      <a:pt x="296" y="175"/>
                    </a:lnTo>
                    <a:lnTo>
                      <a:pt x="296" y="169"/>
                    </a:lnTo>
                    <a:lnTo>
                      <a:pt x="296" y="165"/>
                    </a:lnTo>
                    <a:lnTo>
                      <a:pt x="297" y="157"/>
                    </a:lnTo>
                    <a:lnTo>
                      <a:pt x="297" y="153"/>
                    </a:lnTo>
                    <a:lnTo>
                      <a:pt x="297" y="148"/>
                    </a:lnTo>
                    <a:lnTo>
                      <a:pt x="297" y="145"/>
                    </a:lnTo>
                    <a:lnTo>
                      <a:pt x="297" y="143"/>
                    </a:lnTo>
                    <a:lnTo>
                      <a:pt x="297" y="141"/>
                    </a:lnTo>
                    <a:lnTo>
                      <a:pt x="297" y="140"/>
                    </a:lnTo>
                    <a:lnTo>
                      <a:pt x="298" y="134"/>
                    </a:lnTo>
                    <a:lnTo>
                      <a:pt x="298" y="127"/>
                    </a:lnTo>
                    <a:lnTo>
                      <a:pt x="298" y="121"/>
                    </a:lnTo>
                    <a:lnTo>
                      <a:pt x="300" y="111"/>
                    </a:lnTo>
                    <a:lnTo>
                      <a:pt x="300" y="102"/>
                    </a:lnTo>
                    <a:lnTo>
                      <a:pt x="254" y="0"/>
                    </a:lnTo>
                    <a:lnTo>
                      <a:pt x="259" y="197"/>
                    </a:lnTo>
                    <a:lnTo>
                      <a:pt x="237" y="436"/>
                    </a:lnTo>
                    <a:lnTo>
                      <a:pt x="265" y="386"/>
                    </a:lnTo>
                    <a:lnTo>
                      <a:pt x="252" y="573"/>
                    </a:lnTo>
                    <a:lnTo>
                      <a:pt x="243" y="721"/>
                    </a:lnTo>
                    <a:lnTo>
                      <a:pt x="243" y="816"/>
                    </a:lnTo>
                    <a:lnTo>
                      <a:pt x="183" y="834"/>
                    </a:lnTo>
                    <a:lnTo>
                      <a:pt x="191" y="686"/>
                    </a:lnTo>
                    <a:lnTo>
                      <a:pt x="214" y="503"/>
                    </a:lnTo>
                    <a:lnTo>
                      <a:pt x="169" y="726"/>
                    </a:lnTo>
                    <a:lnTo>
                      <a:pt x="157" y="814"/>
                    </a:lnTo>
                    <a:lnTo>
                      <a:pt x="70" y="654"/>
                    </a:lnTo>
                    <a:lnTo>
                      <a:pt x="40" y="555"/>
                    </a:lnTo>
                    <a:lnTo>
                      <a:pt x="32" y="639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>
                  <a:latin typeface="Century Gothic" pitchFamily="34" charset="0"/>
                  <a:cs typeface="Arial" charset="0"/>
                </a:endParaRPr>
              </a:p>
            </p:txBody>
          </p:sp>
          <p:sp>
            <p:nvSpPr>
              <p:cNvPr id="2343" name="Freeform 273"/>
              <p:cNvSpPr>
                <a:spLocks/>
              </p:cNvSpPr>
              <p:nvPr/>
            </p:nvSpPr>
            <p:spPr bwMode="auto">
              <a:xfrm>
                <a:off x="2988" y="2656"/>
                <a:ext cx="372" cy="588"/>
              </a:xfrm>
              <a:custGeom>
                <a:avLst/>
                <a:gdLst>
                  <a:gd name="T0" fmla="*/ 8 w 1115"/>
                  <a:gd name="T1" fmla="*/ 11 h 1764"/>
                  <a:gd name="T2" fmla="*/ 5 w 1115"/>
                  <a:gd name="T3" fmla="*/ 14 h 1764"/>
                  <a:gd name="T4" fmla="*/ 3 w 1115"/>
                  <a:gd name="T5" fmla="*/ 14 h 1764"/>
                  <a:gd name="T6" fmla="*/ 2 w 1115"/>
                  <a:gd name="T7" fmla="*/ 14 h 1764"/>
                  <a:gd name="T8" fmla="*/ 0 w 1115"/>
                  <a:gd name="T9" fmla="*/ 14 h 1764"/>
                  <a:gd name="T10" fmla="*/ 2 w 1115"/>
                  <a:gd name="T11" fmla="*/ 14 h 1764"/>
                  <a:gd name="T12" fmla="*/ 3 w 1115"/>
                  <a:gd name="T13" fmla="*/ 15 h 1764"/>
                  <a:gd name="T14" fmla="*/ 4 w 1115"/>
                  <a:gd name="T15" fmla="*/ 16 h 1764"/>
                  <a:gd name="T16" fmla="*/ 4 w 1115"/>
                  <a:gd name="T17" fmla="*/ 15 h 1764"/>
                  <a:gd name="T18" fmla="*/ 5 w 1115"/>
                  <a:gd name="T19" fmla="*/ 14 h 1764"/>
                  <a:gd name="T20" fmla="*/ 9 w 1115"/>
                  <a:gd name="T21" fmla="*/ 12 h 1764"/>
                  <a:gd name="T22" fmla="*/ 10 w 1115"/>
                  <a:gd name="T23" fmla="*/ 11 h 1764"/>
                  <a:gd name="T24" fmla="*/ 11 w 1115"/>
                  <a:gd name="T25" fmla="*/ 11 h 1764"/>
                  <a:gd name="T26" fmla="*/ 13 w 1115"/>
                  <a:gd name="T27" fmla="*/ 11 h 1764"/>
                  <a:gd name="T28" fmla="*/ 14 w 1115"/>
                  <a:gd name="T29" fmla="*/ 12 h 1764"/>
                  <a:gd name="T30" fmla="*/ 10 w 1115"/>
                  <a:gd name="T31" fmla="*/ 14 h 1764"/>
                  <a:gd name="T32" fmla="*/ 8 w 1115"/>
                  <a:gd name="T33" fmla="*/ 16 h 1764"/>
                  <a:gd name="T34" fmla="*/ 6 w 1115"/>
                  <a:gd name="T35" fmla="*/ 17 h 1764"/>
                  <a:gd name="T36" fmla="*/ 5 w 1115"/>
                  <a:gd name="T37" fmla="*/ 17 h 1764"/>
                  <a:gd name="T38" fmla="*/ 5 w 1115"/>
                  <a:gd name="T39" fmla="*/ 17 h 1764"/>
                  <a:gd name="T40" fmla="*/ 4 w 1115"/>
                  <a:gd name="T41" fmla="*/ 16 h 1764"/>
                  <a:gd name="T42" fmla="*/ 4 w 1115"/>
                  <a:gd name="T43" fmla="*/ 17 h 1764"/>
                  <a:gd name="T44" fmla="*/ 4 w 1115"/>
                  <a:gd name="T45" fmla="*/ 18 h 1764"/>
                  <a:gd name="T46" fmla="*/ 5 w 1115"/>
                  <a:gd name="T47" fmla="*/ 17 h 1764"/>
                  <a:gd name="T48" fmla="*/ 6 w 1115"/>
                  <a:gd name="T49" fmla="*/ 17 h 1764"/>
                  <a:gd name="T50" fmla="*/ 11 w 1115"/>
                  <a:gd name="T51" fmla="*/ 22 h 1764"/>
                  <a:gd name="T52" fmla="*/ 12 w 1115"/>
                  <a:gd name="T53" fmla="*/ 13 h 1764"/>
                  <a:gd name="T54" fmla="*/ 13 w 1115"/>
                  <a:gd name="T55" fmla="*/ 12 h 1764"/>
                  <a:gd name="T56" fmla="*/ 14 w 1115"/>
                  <a:gd name="T57" fmla="*/ 12 h 1764"/>
                  <a:gd name="T58" fmla="*/ 13 w 1115"/>
                  <a:gd name="T59" fmla="*/ 11 h 1764"/>
                  <a:gd name="T60" fmla="*/ 12 w 1115"/>
                  <a:gd name="T61" fmla="*/ 10 h 1764"/>
                  <a:gd name="T62" fmla="*/ 10 w 1115"/>
                  <a:gd name="T63" fmla="*/ 10 h 1764"/>
                  <a:gd name="T64" fmla="*/ 10 w 1115"/>
                  <a:gd name="T65" fmla="*/ 10 h 1764"/>
                  <a:gd name="T66" fmla="*/ 11 w 1115"/>
                  <a:gd name="T67" fmla="*/ 8 h 1764"/>
                  <a:gd name="T68" fmla="*/ 9 w 1115"/>
                  <a:gd name="T69" fmla="*/ 8 h 1764"/>
                  <a:gd name="T70" fmla="*/ 11 w 1115"/>
                  <a:gd name="T71" fmla="*/ 6 h 1764"/>
                  <a:gd name="T72" fmla="*/ 9 w 1115"/>
                  <a:gd name="T73" fmla="*/ 7 h 1764"/>
                  <a:gd name="T74" fmla="*/ 10 w 1115"/>
                  <a:gd name="T75" fmla="*/ 4 h 1764"/>
                  <a:gd name="T76" fmla="*/ 9 w 1115"/>
                  <a:gd name="T77" fmla="*/ 8 h 1764"/>
                  <a:gd name="T78" fmla="*/ 9 w 1115"/>
                  <a:gd name="T79" fmla="*/ 4 h 1764"/>
                  <a:gd name="T80" fmla="*/ 10 w 1115"/>
                  <a:gd name="T81" fmla="*/ 1 h 1764"/>
                  <a:gd name="T82" fmla="*/ 8 w 1115"/>
                  <a:gd name="T83" fmla="*/ 3 h 1764"/>
                  <a:gd name="T84" fmla="*/ 8 w 1115"/>
                  <a:gd name="T85" fmla="*/ 6 h 1764"/>
                  <a:gd name="T86" fmla="*/ 8 w 1115"/>
                  <a:gd name="T87" fmla="*/ 2 h 1764"/>
                  <a:gd name="T88" fmla="*/ 8 w 1115"/>
                  <a:gd name="T89" fmla="*/ 1 h 1764"/>
                  <a:gd name="T90" fmla="*/ 8 w 1115"/>
                  <a:gd name="T91" fmla="*/ 5 h 1764"/>
                  <a:gd name="T92" fmla="*/ 7 w 1115"/>
                  <a:gd name="T93" fmla="*/ 7 h 1764"/>
                  <a:gd name="T94" fmla="*/ 6 w 1115"/>
                  <a:gd name="T95" fmla="*/ 8 h 1764"/>
                  <a:gd name="T96" fmla="*/ 8 w 1115"/>
                  <a:gd name="T97" fmla="*/ 7 h 1764"/>
                  <a:gd name="T98" fmla="*/ 9 w 1115"/>
                  <a:gd name="T99" fmla="*/ 9 h 1764"/>
                  <a:gd name="T100" fmla="*/ 9 w 1115"/>
                  <a:gd name="T101" fmla="*/ 11 h 1764"/>
                  <a:gd name="T102" fmla="*/ 9 w 1115"/>
                  <a:gd name="T103" fmla="*/ 11 h 1764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w 1115"/>
                  <a:gd name="T157" fmla="*/ 0 h 1764"/>
                  <a:gd name="T158" fmla="*/ 1115 w 1115"/>
                  <a:gd name="T159" fmla="*/ 1764 h 1764"/>
                </a:gdLst>
                <a:ahLst/>
                <a:cxnLst>
                  <a:cxn ang="T104">
                    <a:pos x="T0" y="T1"/>
                  </a:cxn>
                  <a:cxn ang="T105">
                    <a:pos x="T2" y="T3"/>
                  </a:cxn>
                  <a:cxn ang="T106">
                    <a:pos x="T4" y="T5"/>
                  </a:cxn>
                  <a:cxn ang="T107">
                    <a:pos x="T6" y="T7"/>
                  </a:cxn>
                  <a:cxn ang="T108">
                    <a:pos x="T8" y="T9"/>
                  </a:cxn>
                  <a:cxn ang="T109">
                    <a:pos x="T10" y="T11"/>
                  </a:cxn>
                  <a:cxn ang="T110">
                    <a:pos x="T12" y="T13"/>
                  </a:cxn>
                  <a:cxn ang="T111">
                    <a:pos x="T14" y="T15"/>
                  </a:cxn>
                  <a:cxn ang="T112">
                    <a:pos x="T16" y="T17"/>
                  </a:cxn>
                  <a:cxn ang="T113">
                    <a:pos x="T18" y="T19"/>
                  </a:cxn>
                  <a:cxn ang="T114">
                    <a:pos x="T20" y="T21"/>
                  </a:cxn>
                  <a:cxn ang="T115">
                    <a:pos x="T22" y="T23"/>
                  </a:cxn>
                  <a:cxn ang="T116">
                    <a:pos x="T24" y="T25"/>
                  </a:cxn>
                  <a:cxn ang="T117">
                    <a:pos x="T26" y="T27"/>
                  </a:cxn>
                  <a:cxn ang="T118">
                    <a:pos x="T28" y="T29"/>
                  </a:cxn>
                  <a:cxn ang="T119">
                    <a:pos x="T30" y="T31"/>
                  </a:cxn>
                  <a:cxn ang="T120">
                    <a:pos x="T32" y="T33"/>
                  </a:cxn>
                  <a:cxn ang="T121">
                    <a:pos x="T34" y="T35"/>
                  </a:cxn>
                  <a:cxn ang="T122">
                    <a:pos x="T36" y="T37"/>
                  </a:cxn>
                  <a:cxn ang="T123">
                    <a:pos x="T38" y="T39"/>
                  </a:cxn>
                  <a:cxn ang="T124">
                    <a:pos x="T40" y="T41"/>
                  </a:cxn>
                  <a:cxn ang="T125">
                    <a:pos x="T42" y="T43"/>
                  </a:cxn>
                  <a:cxn ang="T126">
                    <a:pos x="T44" y="T45"/>
                  </a:cxn>
                  <a:cxn ang="T127">
                    <a:pos x="T46" y="T47"/>
                  </a:cxn>
                  <a:cxn ang="T128">
                    <a:pos x="T48" y="T49"/>
                  </a:cxn>
                  <a:cxn ang="T129">
                    <a:pos x="T50" y="T51"/>
                  </a:cxn>
                  <a:cxn ang="T130">
                    <a:pos x="T52" y="T53"/>
                  </a:cxn>
                  <a:cxn ang="T131">
                    <a:pos x="T54" y="T55"/>
                  </a:cxn>
                  <a:cxn ang="T132">
                    <a:pos x="T56" y="T57"/>
                  </a:cxn>
                  <a:cxn ang="T133">
                    <a:pos x="T58" y="T59"/>
                  </a:cxn>
                  <a:cxn ang="T134">
                    <a:pos x="T60" y="T61"/>
                  </a:cxn>
                  <a:cxn ang="T135">
                    <a:pos x="T62" y="T63"/>
                  </a:cxn>
                  <a:cxn ang="T136">
                    <a:pos x="T64" y="T65"/>
                  </a:cxn>
                  <a:cxn ang="T137">
                    <a:pos x="T66" y="T67"/>
                  </a:cxn>
                  <a:cxn ang="T138">
                    <a:pos x="T68" y="T69"/>
                  </a:cxn>
                  <a:cxn ang="T139">
                    <a:pos x="T70" y="T71"/>
                  </a:cxn>
                  <a:cxn ang="T140">
                    <a:pos x="T72" y="T73"/>
                  </a:cxn>
                  <a:cxn ang="T141">
                    <a:pos x="T74" y="T75"/>
                  </a:cxn>
                  <a:cxn ang="T142">
                    <a:pos x="T76" y="T77"/>
                  </a:cxn>
                  <a:cxn ang="T143">
                    <a:pos x="T78" y="T79"/>
                  </a:cxn>
                  <a:cxn ang="T144">
                    <a:pos x="T80" y="T81"/>
                  </a:cxn>
                  <a:cxn ang="T145">
                    <a:pos x="T82" y="T83"/>
                  </a:cxn>
                  <a:cxn ang="T146">
                    <a:pos x="T84" y="T85"/>
                  </a:cxn>
                  <a:cxn ang="T147">
                    <a:pos x="T86" y="T87"/>
                  </a:cxn>
                  <a:cxn ang="T148">
                    <a:pos x="T88" y="T89"/>
                  </a:cxn>
                  <a:cxn ang="T149">
                    <a:pos x="T90" y="T91"/>
                  </a:cxn>
                  <a:cxn ang="T150">
                    <a:pos x="T92" y="T93"/>
                  </a:cxn>
                  <a:cxn ang="T151">
                    <a:pos x="T94" y="T95"/>
                  </a:cxn>
                  <a:cxn ang="T152">
                    <a:pos x="T96" y="T97"/>
                  </a:cxn>
                  <a:cxn ang="T153">
                    <a:pos x="T98" y="T99"/>
                  </a:cxn>
                  <a:cxn ang="T154">
                    <a:pos x="T100" y="T101"/>
                  </a:cxn>
                  <a:cxn ang="T155">
                    <a:pos x="T102" y="T103"/>
                  </a:cxn>
                </a:cxnLst>
                <a:rect l="T156" t="T157" r="T158" b="T159"/>
                <a:pathLst>
                  <a:path w="1115" h="1764">
                    <a:moveTo>
                      <a:pt x="716" y="884"/>
                    </a:moveTo>
                    <a:lnTo>
                      <a:pt x="653" y="931"/>
                    </a:lnTo>
                    <a:lnTo>
                      <a:pt x="564" y="1013"/>
                    </a:lnTo>
                    <a:lnTo>
                      <a:pt x="379" y="1121"/>
                    </a:lnTo>
                    <a:lnTo>
                      <a:pt x="279" y="1164"/>
                    </a:lnTo>
                    <a:lnTo>
                      <a:pt x="249" y="1171"/>
                    </a:lnTo>
                    <a:lnTo>
                      <a:pt x="179" y="1132"/>
                    </a:lnTo>
                    <a:lnTo>
                      <a:pt x="125" y="1110"/>
                    </a:lnTo>
                    <a:lnTo>
                      <a:pt x="82" y="1091"/>
                    </a:lnTo>
                    <a:lnTo>
                      <a:pt x="0" y="1110"/>
                    </a:lnTo>
                    <a:lnTo>
                      <a:pt x="111" y="1112"/>
                    </a:lnTo>
                    <a:lnTo>
                      <a:pt x="154" y="1125"/>
                    </a:lnTo>
                    <a:lnTo>
                      <a:pt x="237" y="1173"/>
                    </a:lnTo>
                    <a:lnTo>
                      <a:pt x="275" y="1182"/>
                    </a:lnTo>
                    <a:lnTo>
                      <a:pt x="307" y="1214"/>
                    </a:lnTo>
                    <a:lnTo>
                      <a:pt x="329" y="1259"/>
                    </a:lnTo>
                    <a:lnTo>
                      <a:pt x="370" y="1247"/>
                    </a:lnTo>
                    <a:lnTo>
                      <a:pt x="333" y="1186"/>
                    </a:lnTo>
                    <a:lnTo>
                      <a:pt x="305" y="1173"/>
                    </a:lnTo>
                    <a:lnTo>
                      <a:pt x="430" y="1121"/>
                    </a:lnTo>
                    <a:lnTo>
                      <a:pt x="582" y="1037"/>
                    </a:lnTo>
                    <a:lnTo>
                      <a:pt x="696" y="952"/>
                    </a:lnTo>
                    <a:lnTo>
                      <a:pt x="759" y="889"/>
                    </a:lnTo>
                    <a:lnTo>
                      <a:pt x="817" y="857"/>
                    </a:lnTo>
                    <a:lnTo>
                      <a:pt x="863" y="844"/>
                    </a:lnTo>
                    <a:lnTo>
                      <a:pt x="921" y="860"/>
                    </a:lnTo>
                    <a:lnTo>
                      <a:pt x="980" y="857"/>
                    </a:lnTo>
                    <a:lnTo>
                      <a:pt x="1027" y="875"/>
                    </a:lnTo>
                    <a:lnTo>
                      <a:pt x="1056" y="916"/>
                    </a:lnTo>
                    <a:lnTo>
                      <a:pt x="1096" y="950"/>
                    </a:lnTo>
                    <a:lnTo>
                      <a:pt x="1024" y="1021"/>
                    </a:lnTo>
                    <a:lnTo>
                      <a:pt x="824" y="1171"/>
                    </a:lnTo>
                    <a:lnTo>
                      <a:pt x="737" y="1227"/>
                    </a:lnTo>
                    <a:lnTo>
                      <a:pt x="636" y="1263"/>
                    </a:lnTo>
                    <a:lnTo>
                      <a:pt x="564" y="1290"/>
                    </a:lnTo>
                    <a:lnTo>
                      <a:pt x="462" y="1337"/>
                    </a:lnTo>
                    <a:lnTo>
                      <a:pt x="411" y="1360"/>
                    </a:lnTo>
                    <a:lnTo>
                      <a:pt x="387" y="1362"/>
                    </a:lnTo>
                    <a:lnTo>
                      <a:pt x="406" y="1330"/>
                    </a:lnTo>
                    <a:lnTo>
                      <a:pt x="381" y="1348"/>
                    </a:lnTo>
                    <a:lnTo>
                      <a:pt x="348" y="1350"/>
                    </a:lnTo>
                    <a:lnTo>
                      <a:pt x="320" y="1313"/>
                    </a:lnTo>
                    <a:lnTo>
                      <a:pt x="322" y="1346"/>
                    </a:lnTo>
                    <a:lnTo>
                      <a:pt x="339" y="1367"/>
                    </a:lnTo>
                    <a:lnTo>
                      <a:pt x="331" y="1393"/>
                    </a:lnTo>
                    <a:lnTo>
                      <a:pt x="285" y="1419"/>
                    </a:lnTo>
                    <a:lnTo>
                      <a:pt x="343" y="1398"/>
                    </a:lnTo>
                    <a:lnTo>
                      <a:pt x="374" y="1396"/>
                    </a:lnTo>
                    <a:lnTo>
                      <a:pt x="387" y="1380"/>
                    </a:lnTo>
                    <a:lnTo>
                      <a:pt x="449" y="1362"/>
                    </a:lnTo>
                    <a:lnTo>
                      <a:pt x="605" y="1297"/>
                    </a:lnTo>
                    <a:lnTo>
                      <a:pt x="863" y="1764"/>
                    </a:lnTo>
                    <a:lnTo>
                      <a:pt x="712" y="1352"/>
                    </a:lnTo>
                    <a:lnTo>
                      <a:pt x="953" y="1091"/>
                    </a:lnTo>
                    <a:lnTo>
                      <a:pt x="1034" y="1028"/>
                    </a:lnTo>
                    <a:lnTo>
                      <a:pt x="1085" y="1000"/>
                    </a:lnTo>
                    <a:lnTo>
                      <a:pt x="1115" y="972"/>
                    </a:lnTo>
                    <a:lnTo>
                      <a:pt x="1115" y="936"/>
                    </a:lnTo>
                    <a:lnTo>
                      <a:pt x="1070" y="900"/>
                    </a:lnTo>
                    <a:lnTo>
                      <a:pt x="1045" y="855"/>
                    </a:lnTo>
                    <a:lnTo>
                      <a:pt x="995" y="832"/>
                    </a:lnTo>
                    <a:lnTo>
                      <a:pt x="932" y="842"/>
                    </a:lnTo>
                    <a:lnTo>
                      <a:pt x="874" y="821"/>
                    </a:lnTo>
                    <a:lnTo>
                      <a:pt x="802" y="832"/>
                    </a:lnTo>
                    <a:lnTo>
                      <a:pt x="772" y="832"/>
                    </a:lnTo>
                    <a:lnTo>
                      <a:pt x="770" y="774"/>
                    </a:lnTo>
                    <a:lnTo>
                      <a:pt x="820" y="734"/>
                    </a:lnTo>
                    <a:lnTo>
                      <a:pt x="863" y="663"/>
                    </a:lnTo>
                    <a:lnTo>
                      <a:pt x="772" y="706"/>
                    </a:lnTo>
                    <a:lnTo>
                      <a:pt x="757" y="666"/>
                    </a:lnTo>
                    <a:lnTo>
                      <a:pt x="836" y="603"/>
                    </a:lnTo>
                    <a:lnTo>
                      <a:pt x="897" y="510"/>
                    </a:lnTo>
                    <a:lnTo>
                      <a:pt x="757" y="641"/>
                    </a:lnTo>
                    <a:lnTo>
                      <a:pt x="768" y="566"/>
                    </a:lnTo>
                    <a:lnTo>
                      <a:pt x="813" y="479"/>
                    </a:lnTo>
                    <a:lnTo>
                      <a:pt x="824" y="305"/>
                    </a:lnTo>
                    <a:lnTo>
                      <a:pt x="779" y="477"/>
                    </a:lnTo>
                    <a:lnTo>
                      <a:pt x="741" y="609"/>
                    </a:lnTo>
                    <a:lnTo>
                      <a:pt x="698" y="518"/>
                    </a:lnTo>
                    <a:lnTo>
                      <a:pt x="707" y="352"/>
                    </a:lnTo>
                    <a:lnTo>
                      <a:pt x="707" y="220"/>
                    </a:lnTo>
                    <a:lnTo>
                      <a:pt x="774" y="56"/>
                    </a:lnTo>
                    <a:lnTo>
                      <a:pt x="705" y="157"/>
                    </a:lnTo>
                    <a:lnTo>
                      <a:pt x="681" y="272"/>
                    </a:lnTo>
                    <a:lnTo>
                      <a:pt x="685" y="387"/>
                    </a:lnTo>
                    <a:lnTo>
                      <a:pt x="681" y="486"/>
                    </a:lnTo>
                    <a:lnTo>
                      <a:pt x="644" y="371"/>
                    </a:lnTo>
                    <a:lnTo>
                      <a:pt x="669" y="186"/>
                    </a:lnTo>
                    <a:lnTo>
                      <a:pt x="727" y="0"/>
                    </a:lnTo>
                    <a:lnTo>
                      <a:pt x="665" y="76"/>
                    </a:lnTo>
                    <a:lnTo>
                      <a:pt x="631" y="238"/>
                    </a:lnTo>
                    <a:lnTo>
                      <a:pt x="627" y="380"/>
                    </a:lnTo>
                    <a:lnTo>
                      <a:pt x="665" y="538"/>
                    </a:lnTo>
                    <a:lnTo>
                      <a:pt x="550" y="578"/>
                    </a:lnTo>
                    <a:lnTo>
                      <a:pt x="534" y="481"/>
                    </a:lnTo>
                    <a:lnTo>
                      <a:pt x="508" y="614"/>
                    </a:lnTo>
                    <a:lnTo>
                      <a:pt x="577" y="594"/>
                    </a:lnTo>
                    <a:lnTo>
                      <a:pt x="676" y="555"/>
                    </a:lnTo>
                    <a:lnTo>
                      <a:pt x="703" y="632"/>
                    </a:lnTo>
                    <a:lnTo>
                      <a:pt x="705" y="711"/>
                    </a:lnTo>
                    <a:lnTo>
                      <a:pt x="733" y="810"/>
                    </a:lnTo>
                    <a:lnTo>
                      <a:pt x="748" y="851"/>
                    </a:lnTo>
                    <a:lnTo>
                      <a:pt x="716" y="884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>
                  <a:latin typeface="Century Gothic" pitchFamily="34" charset="0"/>
                  <a:cs typeface="Arial" charset="0"/>
                </a:endParaRPr>
              </a:p>
            </p:txBody>
          </p:sp>
          <p:sp>
            <p:nvSpPr>
              <p:cNvPr id="2344" name="Freeform 274"/>
              <p:cNvSpPr>
                <a:spLocks/>
              </p:cNvSpPr>
              <p:nvPr/>
            </p:nvSpPr>
            <p:spPr bwMode="auto">
              <a:xfrm>
                <a:off x="2916" y="3025"/>
                <a:ext cx="110" cy="27"/>
              </a:xfrm>
              <a:custGeom>
                <a:avLst/>
                <a:gdLst>
                  <a:gd name="T0" fmla="*/ 0 w 331"/>
                  <a:gd name="T1" fmla="*/ 1 h 82"/>
                  <a:gd name="T2" fmla="*/ 1 w 331"/>
                  <a:gd name="T3" fmla="*/ 0 h 82"/>
                  <a:gd name="T4" fmla="*/ 2 w 331"/>
                  <a:gd name="T5" fmla="*/ 0 h 82"/>
                  <a:gd name="T6" fmla="*/ 2 w 331"/>
                  <a:gd name="T7" fmla="*/ 0 h 82"/>
                  <a:gd name="T8" fmla="*/ 4 w 331"/>
                  <a:gd name="T9" fmla="*/ 0 h 82"/>
                  <a:gd name="T10" fmla="*/ 4 w 331"/>
                  <a:gd name="T11" fmla="*/ 0 h 82"/>
                  <a:gd name="T12" fmla="*/ 3 w 331"/>
                  <a:gd name="T13" fmla="*/ 0 h 82"/>
                  <a:gd name="T14" fmla="*/ 2 w 331"/>
                  <a:gd name="T15" fmla="*/ 0 h 82"/>
                  <a:gd name="T16" fmla="*/ 1 w 331"/>
                  <a:gd name="T17" fmla="*/ 0 h 82"/>
                  <a:gd name="T18" fmla="*/ 0 w 331"/>
                  <a:gd name="T19" fmla="*/ 1 h 82"/>
                  <a:gd name="T20" fmla="*/ 0 w 331"/>
                  <a:gd name="T21" fmla="*/ 1 h 82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331"/>
                  <a:gd name="T34" fmla="*/ 0 h 82"/>
                  <a:gd name="T35" fmla="*/ 331 w 331"/>
                  <a:gd name="T36" fmla="*/ 82 h 82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331" h="82">
                    <a:moveTo>
                      <a:pt x="0" y="82"/>
                    </a:moveTo>
                    <a:lnTo>
                      <a:pt x="108" y="28"/>
                    </a:lnTo>
                    <a:lnTo>
                      <a:pt x="146" y="13"/>
                    </a:lnTo>
                    <a:lnTo>
                      <a:pt x="195" y="13"/>
                    </a:lnTo>
                    <a:lnTo>
                      <a:pt x="292" y="9"/>
                    </a:lnTo>
                    <a:lnTo>
                      <a:pt x="331" y="0"/>
                    </a:lnTo>
                    <a:lnTo>
                      <a:pt x="225" y="0"/>
                    </a:lnTo>
                    <a:lnTo>
                      <a:pt x="141" y="4"/>
                    </a:lnTo>
                    <a:lnTo>
                      <a:pt x="96" y="26"/>
                    </a:lnTo>
                    <a:lnTo>
                      <a:pt x="0" y="82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>
                  <a:latin typeface="Century Gothic" pitchFamily="34" charset="0"/>
                  <a:cs typeface="Arial" charset="0"/>
                </a:endParaRPr>
              </a:p>
            </p:txBody>
          </p:sp>
          <p:sp>
            <p:nvSpPr>
              <p:cNvPr id="2345" name="Freeform 275"/>
              <p:cNvSpPr>
                <a:spLocks/>
              </p:cNvSpPr>
              <p:nvPr/>
            </p:nvSpPr>
            <p:spPr bwMode="auto">
              <a:xfrm>
                <a:off x="2910" y="3050"/>
                <a:ext cx="193" cy="90"/>
              </a:xfrm>
              <a:custGeom>
                <a:avLst/>
                <a:gdLst>
                  <a:gd name="T0" fmla="*/ 1 w 579"/>
                  <a:gd name="T1" fmla="*/ 1 h 270"/>
                  <a:gd name="T2" fmla="*/ 2 w 579"/>
                  <a:gd name="T3" fmla="*/ 0 h 270"/>
                  <a:gd name="T4" fmla="*/ 3 w 579"/>
                  <a:gd name="T5" fmla="*/ 0 h 270"/>
                  <a:gd name="T6" fmla="*/ 1 w 579"/>
                  <a:gd name="T7" fmla="*/ 1 h 270"/>
                  <a:gd name="T8" fmla="*/ 0 w 579"/>
                  <a:gd name="T9" fmla="*/ 1 h 270"/>
                  <a:gd name="T10" fmla="*/ 1 w 579"/>
                  <a:gd name="T11" fmla="*/ 2 h 270"/>
                  <a:gd name="T12" fmla="*/ 2 w 579"/>
                  <a:gd name="T13" fmla="*/ 1 h 270"/>
                  <a:gd name="T14" fmla="*/ 2 w 579"/>
                  <a:gd name="T15" fmla="*/ 2 h 270"/>
                  <a:gd name="T16" fmla="*/ 2 w 579"/>
                  <a:gd name="T17" fmla="*/ 2 h 270"/>
                  <a:gd name="T18" fmla="*/ 3 w 579"/>
                  <a:gd name="T19" fmla="*/ 3 h 270"/>
                  <a:gd name="T20" fmla="*/ 3 w 579"/>
                  <a:gd name="T21" fmla="*/ 3 h 270"/>
                  <a:gd name="T22" fmla="*/ 4 w 579"/>
                  <a:gd name="T23" fmla="*/ 3 h 270"/>
                  <a:gd name="T24" fmla="*/ 6 w 579"/>
                  <a:gd name="T25" fmla="*/ 3 h 270"/>
                  <a:gd name="T26" fmla="*/ 7 w 579"/>
                  <a:gd name="T27" fmla="*/ 3 h 270"/>
                  <a:gd name="T28" fmla="*/ 6 w 579"/>
                  <a:gd name="T29" fmla="*/ 3 h 270"/>
                  <a:gd name="T30" fmla="*/ 5 w 579"/>
                  <a:gd name="T31" fmla="*/ 3 h 270"/>
                  <a:gd name="T32" fmla="*/ 4 w 579"/>
                  <a:gd name="T33" fmla="*/ 3 h 270"/>
                  <a:gd name="T34" fmla="*/ 3 w 579"/>
                  <a:gd name="T35" fmla="*/ 3 h 270"/>
                  <a:gd name="T36" fmla="*/ 3 w 579"/>
                  <a:gd name="T37" fmla="*/ 3 h 270"/>
                  <a:gd name="T38" fmla="*/ 4 w 579"/>
                  <a:gd name="T39" fmla="*/ 2 h 270"/>
                  <a:gd name="T40" fmla="*/ 3 w 579"/>
                  <a:gd name="T41" fmla="*/ 2 h 270"/>
                  <a:gd name="T42" fmla="*/ 2 w 579"/>
                  <a:gd name="T43" fmla="*/ 2 h 270"/>
                  <a:gd name="T44" fmla="*/ 4 w 579"/>
                  <a:gd name="T45" fmla="*/ 1 h 270"/>
                  <a:gd name="T46" fmla="*/ 3 w 579"/>
                  <a:gd name="T47" fmla="*/ 1 h 270"/>
                  <a:gd name="T48" fmla="*/ 2 w 579"/>
                  <a:gd name="T49" fmla="*/ 1 h 270"/>
                  <a:gd name="T50" fmla="*/ 1 w 579"/>
                  <a:gd name="T51" fmla="*/ 2 h 270"/>
                  <a:gd name="T52" fmla="*/ 1 w 579"/>
                  <a:gd name="T53" fmla="*/ 1 h 270"/>
                  <a:gd name="T54" fmla="*/ 2 w 579"/>
                  <a:gd name="T55" fmla="*/ 1 h 270"/>
                  <a:gd name="T56" fmla="*/ 3 w 579"/>
                  <a:gd name="T57" fmla="*/ 0 h 270"/>
                  <a:gd name="T58" fmla="*/ 2 w 579"/>
                  <a:gd name="T59" fmla="*/ 0 h 270"/>
                  <a:gd name="T60" fmla="*/ 1 w 579"/>
                  <a:gd name="T61" fmla="*/ 0 h 270"/>
                  <a:gd name="T62" fmla="*/ 0 w 579"/>
                  <a:gd name="T63" fmla="*/ 1 h 270"/>
                  <a:gd name="T64" fmla="*/ 0 w 579"/>
                  <a:gd name="T65" fmla="*/ 0 h 270"/>
                  <a:gd name="T66" fmla="*/ 0 w 579"/>
                  <a:gd name="T67" fmla="*/ 1 h 270"/>
                  <a:gd name="T68" fmla="*/ 0 w 579"/>
                  <a:gd name="T69" fmla="*/ 1 h 270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w 579"/>
                  <a:gd name="T106" fmla="*/ 0 h 270"/>
                  <a:gd name="T107" fmla="*/ 579 w 579"/>
                  <a:gd name="T108" fmla="*/ 270 h 270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T105" t="T106" r="T107" b="T108"/>
                <a:pathLst>
                  <a:path w="579" h="270">
                    <a:moveTo>
                      <a:pt x="19" y="56"/>
                    </a:moveTo>
                    <a:lnTo>
                      <a:pt x="63" y="52"/>
                    </a:lnTo>
                    <a:lnTo>
                      <a:pt x="93" y="36"/>
                    </a:lnTo>
                    <a:lnTo>
                      <a:pt x="145" y="25"/>
                    </a:lnTo>
                    <a:lnTo>
                      <a:pt x="181" y="11"/>
                    </a:lnTo>
                    <a:lnTo>
                      <a:pt x="236" y="17"/>
                    </a:lnTo>
                    <a:lnTo>
                      <a:pt x="132" y="45"/>
                    </a:lnTo>
                    <a:lnTo>
                      <a:pt x="70" y="75"/>
                    </a:lnTo>
                    <a:lnTo>
                      <a:pt x="39" y="97"/>
                    </a:lnTo>
                    <a:lnTo>
                      <a:pt x="28" y="118"/>
                    </a:lnTo>
                    <a:lnTo>
                      <a:pt x="39" y="146"/>
                    </a:lnTo>
                    <a:lnTo>
                      <a:pt x="70" y="155"/>
                    </a:lnTo>
                    <a:lnTo>
                      <a:pt x="100" y="135"/>
                    </a:lnTo>
                    <a:lnTo>
                      <a:pt x="188" y="118"/>
                    </a:lnTo>
                    <a:lnTo>
                      <a:pt x="242" y="114"/>
                    </a:lnTo>
                    <a:lnTo>
                      <a:pt x="176" y="133"/>
                    </a:lnTo>
                    <a:lnTo>
                      <a:pt x="169" y="157"/>
                    </a:lnTo>
                    <a:lnTo>
                      <a:pt x="181" y="192"/>
                    </a:lnTo>
                    <a:lnTo>
                      <a:pt x="203" y="203"/>
                    </a:lnTo>
                    <a:lnTo>
                      <a:pt x="221" y="205"/>
                    </a:lnTo>
                    <a:lnTo>
                      <a:pt x="228" y="232"/>
                    </a:lnTo>
                    <a:lnTo>
                      <a:pt x="235" y="248"/>
                    </a:lnTo>
                    <a:lnTo>
                      <a:pt x="255" y="261"/>
                    </a:lnTo>
                    <a:lnTo>
                      <a:pt x="363" y="270"/>
                    </a:lnTo>
                    <a:lnTo>
                      <a:pt x="408" y="266"/>
                    </a:lnTo>
                    <a:lnTo>
                      <a:pt x="465" y="263"/>
                    </a:lnTo>
                    <a:lnTo>
                      <a:pt x="513" y="248"/>
                    </a:lnTo>
                    <a:lnTo>
                      <a:pt x="579" y="207"/>
                    </a:lnTo>
                    <a:lnTo>
                      <a:pt x="507" y="235"/>
                    </a:lnTo>
                    <a:lnTo>
                      <a:pt x="469" y="250"/>
                    </a:lnTo>
                    <a:lnTo>
                      <a:pt x="413" y="250"/>
                    </a:lnTo>
                    <a:lnTo>
                      <a:pt x="383" y="261"/>
                    </a:lnTo>
                    <a:lnTo>
                      <a:pt x="352" y="250"/>
                    </a:lnTo>
                    <a:lnTo>
                      <a:pt x="318" y="252"/>
                    </a:lnTo>
                    <a:lnTo>
                      <a:pt x="282" y="243"/>
                    </a:lnTo>
                    <a:lnTo>
                      <a:pt x="262" y="246"/>
                    </a:lnTo>
                    <a:lnTo>
                      <a:pt x="244" y="230"/>
                    </a:lnTo>
                    <a:lnTo>
                      <a:pt x="246" y="203"/>
                    </a:lnTo>
                    <a:lnTo>
                      <a:pt x="279" y="196"/>
                    </a:lnTo>
                    <a:lnTo>
                      <a:pt x="354" y="187"/>
                    </a:lnTo>
                    <a:lnTo>
                      <a:pt x="268" y="189"/>
                    </a:lnTo>
                    <a:lnTo>
                      <a:pt x="210" y="192"/>
                    </a:lnTo>
                    <a:lnTo>
                      <a:pt x="195" y="171"/>
                    </a:lnTo>
                    <a:lnTo>
                      <a:pt x="201" y="142"/>
                    </a:lnTo>
                    <a:lnTo>
                      <a:pt x="236" y="131"/>
                    </a:lnTo>
                    <a:lnTo>
                      <a:pt x="286" y="110"/>
                    </a:lnTo>
                    <a:lnTo>
                      <a:pt x="325" y="118"/>
                    </a:lnTo>
                    <a:lnTo>
                      <a:pt x="277" y="95"/>
                    </a:lnTo>
                    <a:lnTo>
                      <a:pt x="190" y="106"/>
                    </a:lnTo>
                    <a:lnTo>
                      <a:pt x="149" y="112"/>
                    </a:lnTo>
                    <a:lnTo>
                      <a:pt x="82" y="133"/>
                    </a:lnTo>
                    <a:lnTo>
                      <a:pt x="59" y="140"/>
                    </a:lnTo>
                    <a:lnTo>
                      <a:pt x="48" y="133"/>
                    </a:lnTo>
                    <a:lnTo>
                      <a:pt x="46" y="108"/>
                    </a:lnTo>
                    <a:lnTo>
                      <a:pt x="84" y="79"/>
                    </a:lnTo>
                    <a:lnTo>
                      <a:pt x="140" y="54"/>
                    </a:lnTo>
                    <a:lnTo>
                      <a:pt x="199" y="36"/>
                    </a:lnTo>
                    <a:lnTo>
                      <a:pt x="257" y="32"/>
                    </a:lnTo>
                    <a:lnTo>
                      <a:pt x="311" y="11"/>
                    </a:lnTo>
                    <a:lnTo>
                      <a:pt x="179" y="0"/>
                    </a:lnTo>
                    <a:lnTo>
                      <a:pt x="143" y="16"/>
                    </a:lnTo>
                    <a:lnTo>
                      <a:pt x="93" y="25"/>
                    </a:lnTo>
                    <a:lnTo>
                      <a:pt x="61" y="43"/>
                    </a:lnTo>
                    <a:lnTo>
                      <a:pt x="30" y="45"/>
                    </a:lnTo>
                    <a:lnTo>
                      <a:pt x="11" y="34"/>
                    </a:lnTo>
                    <a:lnTo>
                      <a:pt x="9" y="13"/>
                    </a:lnTo>
                    <a:lnTo>
                      <a:pt x="0" y="36"/>
                    </a:lnTo>
                    <a:lnTo>
                      <a:pt x="7" y="49"/>
                    </a:lnTo>
                    <a:lnTo>
                      <a:pt x="19" y="56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>
                  <a:latin typeface="Century Gothic" pitchFamily="34" charset="0"/>
                  <a:cs typeface="Arial" charset="0"/>
                </a:endParaRPr>
              </a:p>
            </p:txBody>
          </p:sp>
          <p:sp>
            <p:nvSpPr>
              <p:cNvPr id="2346" name="Freeform 276"/>
              <p:cNvSpPr>
                <a:spLocks/>
              </p:cNvSpPr>
              <p:nvPr/>
            </p:nvSpPr>
            <p:spPr bwMode="auto">
              <a:xfrm>
                <a:off x="3091" y="3073"/>
                <a:ext cx="34" cy="34"/>
              </a:xfrm>
              <a:custGeom>
                <a:avLst/>
                <a:gdLst>
                  <a:gd name="T0" fmla="*/ 0 w 104"/>
                  <a:gd name="T1" fmla="*/ 0 h 102"/>
                  <a:gd name="T2" fmla="*/ 0 w 104"/>
                  <a:gd name="T3" fmla="*/ 0 h 102"/>
                  <a:gd name="T4" fmla="*/ 0 w 104"/>
                  <a:gd name="T5" fmla="*/ 1 h 102"/>
                  <a:gd name="T6" fmla="*/ 0 w 104"/>
                  <a:gd name="T7" fmla="*/ 1 h 102"/>
                  <a:gd name="T8" fmla="*/ 0 w 104"/>
                  <a:gd name="T9" fmla="*/ 1 h 102"/>
                  <a:gd name="T10" fmla="*/ 0 w 104"/>
                  <a:gd name="T11" fmla="*/ 1 h 102"/>
                  <a:gd name="T12" fmla="*/ 0 w 104"/>
                  <a:gd name="T13" fmla="*/ 0 h 102"/>
                  <a:gd name="T14" fmla="*/ 1 w 104"/>
                  <a:gd name="T15" fmla="*/ 0 h 102"/>
                  <a:gd name="T16" fmla="*/ 1 w 104"/>
                  <a:gd name="T17" fmla="*/ 0 h 102"/>
                  <a:gd name="T18" fmla="*/ 1 w 104"/>
                  <a:gd name="T19" fmla="*/ 1 h 102"/>
                  <a:gd name="T20" fmla="*/ 1 w 104"/>
                  <a:gd name="T21" fmla="*/ 1 h 102"/>
                  <a:gd name="T22" fmla="*/ 1 w 104"/>
                  <a:gd name="T23" fmla="*/ 1 h 102"/>
                  <a:gd name="T24" fmla="*/ 1 w 104"/>
                  <a:gd name="T25" fmla="*/ 0 h 102"/>
                  <a:gd name="T26" fmla="*/ 0 w 104"/>
                  <a:gd name="T27" fmla="*/ 0 h 102"/>
                  <a:gd name="T28" fmla="*/ 0 w 104"/>
                  <a:gd name="T29" fmla="*/ 0 h 102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104"/>
                  <a:gd name="T46" fmla="*/ 0 h 102"/>
                  <a:gd name="T47" fmla="*/ 104 w 104"/>
                  <a:gd name="T48" fmla="*/ 102 h 102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104" h="102">
                    <a:moveTo>
                      <a:pt x="24" y="6"/>
                    </a:moveTo>
                    <a:lnTo>
                      <a:pt x="2" y="39"/>
                    </a:lnTo>
                    <a:lnTo>
                      <a:pt x="0" y="69"/>
                    </a:lnTo>
                    <a:lnTo>
                      <a:pt x="9" y="88"/>
                    </a:lnTo>
                    <a:lnTo>
                      <a:pt x="30" y="102"/>
                    </a:lnTo>
                    <a:lnTo>
                      <a:pt x="18" y="55"/>
                    </a:lnTo>
                    <a:lnTo>
                      <a:pt x="32" y="28"/>
                    </a:lnTo>
                    <a:lnTo>
                      <a:pt x="56" y="19"/>
                    </a:lnTo>
                    <a:lnTo>
                      <a:pt x="80" y="19"/>
                    </a:lnTo>
                    <a:lnTo>
                      <a:pt x="93" y="45"/>
                    </a:lnTo>
                    <a:lnTo>
                      <a:pt x="99" y="71"/>
                    </a:lnTo>
                    <a:lnTo>
                      <a:pt x="104" y="41"/>
                    </a:lnTo>
                    <a:lnTo>
                      <a:pt x="78" y="0"/>
                    </a:lnTo>
                    <a:lnTo>
                      <a:pt x="24" y="6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>
                  <a:latin typeface="Century Gothic" pitchFamily="34" charset="0"/>
                  <a:cs typeface="Arial" charset="0"/>
                </a:endParaRPr>
              </a:p>
            </p:txBody>
          </p:sp>
        </p:grpSp>
        <p:sp>
          <p:nvSpPr>
            <p:cNvPr id="2114" name="Freeform 277"/>
            <p:cNvSpPr>
              <a:spLocks/>
            </p:cNvSpPr>
            <p:nvPr/>
          </p:nvSpPr>
          <p:spPr bwMode="auto">
            <a:xfrm>
              <a:off x="3086" y="2780"/>
              <a:ext cx="321" cy="122"/>
            </a:xfrm>
            <a:custGeom>
              <a:avLst/>
              <a:gdLst>
                <a:gd name="T0" fmla="*/ 0 w 961"/>
                <a:gd name="T1" fmla="*/ 2 h 365"/>
                <a:gd name="T2" fmla="*/ 3 w 961"/>
                <a:gd name="T3" fmla="*/ 4 h 365"/>
                <a:gd name="T4" fmla="*/ 4 w 961"/>
                <a:gd name="T5" fmla="*/ 4 h 365"/>
                <a:gd name="T6" fmla="*/ 6 w 961"/>
                <a:gd name="T7" fmla="*/ 4 h 365"/>
                <a:gd name="T8" fmla="*/ 10 w 961"/>
                <a:gd name="T9" fmla="*/ 4 h 365"/>
                <a:gd name="T10" fmla="*/ 12 w 961"/>
                <a:gd name="T11" fmla="*/ 5 h 365"/>
                <a:gd name="T12" fmla="*/ 12 w 961"/>
                <a:gd name="T13" fmla="*/ 4 h 365"/>
                <a:gd name="T14" fmla="*/ 10 w 961"/>
                <a:gd name="T15" fmla="*/ 4 h 365"/>
                <a:gd name="T16" fmla="*/ 10 w 961"/>
                <a:gd name="T17" fmla="*/ 4 h 365"/>
                <a:gd name="T18" fmla="*/ 3 w 961"/>
                <a:gd name="T19" fmla="*/ 4 h 365"/>
                <a:gd name="T20" fmla="*/ 3 w 961"/>
                <a:gd name="T21" fmla="*/ 3 h 365"/>
                <a:gd name="T22" fmla="*/ 0 w 961"/>
                <a:gd name="T23" fmla="*/ 2 h 365"/>
                <a:gd name="T24" fmla="*/ 4 w 961"/>
                <a:gd name="T25" fmla="*/ 0 h 365"/>
                <a:gd name="T26" fmla="*/ 0 w 961"/>
                <a:gd name="T27" fmla="*/ 2 h 365"/>
                <a:gd name="T28" fmla="*/ 0 w 961"/>
                <a:gd name="T29" fmla="*/ 2 h 365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961"/>
                <a:gd name="T46" fmla="*/ 0 h 365"/>
                <a:gd name="T47" fmla="*/ 961 w 961"/>
                <a:gd name="T48" fmla="*/ 365 h 365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961" h="365">
                  <a:moveTo>
                    <a:pt x="0" y="124"/>
                  </a:moveTo>
                  <a:lnTo>
                    <a:pt x="220" y="313"/>
                  </a:lnTo>
                  <a:lnTo>
                    <a:pt x="310" y="330"/>
                  </a:lnTo>
                  <a:lnTo>
                    <a:pt x="515" y="341"/>
                  </a:lnTo>
                  <a:lnTo>
                    <a:pt x="825" y="359"/>
                  </a:lnTo>
                  <a:lnTo>
                    <a:pt x="951" y="365"/>
                  </a:lnTo>
                  <a:lnTo>
                    <a:pt x="961" y="352"/>
                  </a:lnTo>
                  <a:lnTo>
                    <a:pt x="839" y="350"/>
                  </a:lnTo>
                  <a:lnTo>
                    <a:pt x="796" y="339"/>
                  </a:lnTo>
                  <a:lnTo>
                    <a:pt x="278" y="305"/>
                  </a:lnTo>
                  <a:lnTo>
                    <a:pt x="204" y="279"/>
                  </a:lnTo>
                  <a:lnTo>
                    <a:pt x="24" y="132"/>
                  </a:lnTo>
                  <a:lnTo>
                    <a:pt x="346" y="0"/>
                  </a:lnTo>
                  <a:lnTo>
                    <a:pt x="0" y="124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ko-KR" altLang="en-US">
                <a:latin typeface="Century Gothic" pitchFamily="34" charset="0"/>
                <a:cs typeface="Arial" charset="0"/>
              </a:endParaRPr>
            </a:p>
          </p:txBody>
        </p:sp>
        <p:sp>
          <p:nvSpPr>
            <p:cNvPr id="2115" name="Freeform 278"/>
            <p:cNvSpPr>
              <a:spLocks/>
            </p:cNvSpPr>
            <p:nvPr/>
          </p:nvSpPr>
          <p:spPr bwMode="auto">
            <a:xfrm>
              <a:off x="3142" y="2743"/>
              <a:ext cx="68" cy="61"/>
            </a:xfrm>
            <a:custGeom>
              <a:avLst/>
              <a:gdLst>
                <a:gd name="T0" fmla="*/ 1 w 203"/>
                <a:gd name="T1" fmla="*/ 2 h 182"/>
                <a:gd name="T2" fmla="*/ 1 w 203"/>
                <a:gd name="T3" fmla="*/ 1 h 182"/>
                <a:gd name="T4" fmla="*/ 2 w 203"/>
                <a:gd name="T5" fmla="*/ 0 h 182"/>
                <a:gd name="T6" fmla="*/ 2 w 203"/>
                <a:gd name="T7" fmla="*/ 0 h 182"/>
                <a:gd name="T8" fmla="*/ 2 w 203"/>
                <a:gd name="T9" fmla="*/ 1 h 182"/>
                <a:gd name="T10" fmla="*/ 1 w 203"/>
                <a:gd name="T11" fmla="*/ 2 h 182"/>
                <a:gd name="T12" fmla="*/ 1 w 203"/>
                <a:gd name="T13" fmla="*/ 2 h 182"/>
                <a:gd name="T14" fmla="*/ 1 w 203"/>
                <a:gd name="T15" fmla="*/ 2 h 182"/>
                <a:gd name="T16" fmla="*/ 2 w 203"/>
                <a:gd name="T17" fmla="*/ 1 h 182"/>
                <a:gd name="T18" fmla="*/ 2 w 203"/>
                <a:gd name="T19" fmla="*/ 2 h 182"/>
                <a:gd name="T20" fmla="*/ 3 w 203"/>
                <a:gd name="T21" fmla="*/ 1 h 182"/>
                <a:gd name="T22" fmla="*/ 2 w 203"/>
                <a:gd name="T23" fmla="*/ 1 h 182"/>
                <a:gd name="T24" fmla="*/ 0 w 203"/>
                <a:gd name="T25" fmla="*/ 2 h 182"/>
                <a:gd name="T26" fmla="*/ 0 w 203"/>
                <a:gd name="T27" fmla="*/ 2 h 182"/>
                <a:gd name="T28" fmla="*/ 1 w 203"/>
                <a:gd name="T29" fmla="*/ 1 h 182"/>
                <a:gd name="T30" fmla="*/ 0 w 203"/>
                <a:gd name="T31" fmla="*/ 2 h 182"/>
                <a:gd name="T32" fmla="*/ 1 w 203"/>
                <a:gd name="T33" fmla="*/ 2 h 182"/>
                <a:gd name="T34" fmla="*/ 1 w 203"/>
                <a:gd name="T35" fmla="*/ 2 h 182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203"/>
                <a:gd name="T55" fmla="*/ 0 h 182"/>
                <a:gd name="T56" fmla="*/ 203 w 203"/>
                <a:gd name="T57" fmla="*/ 182 h 182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203" h="182">
                  <a:moveTo>
                    <a:pt x="49" y="140"/>
                  </a:moveTo>
                  <a:lnTo>
                    <a:pt x="101" y="67"/>
                  </a:lnTo>
                  <a:lnTo>
                    <a:pt x="140" y="36"/>
                  </a:lnTo>
                  <a:lnTo>
                    <a:pt x="176" y="0"/>
                  </a:lnTo>
                  <a:lnTo>
                    <a:pt x="124" y="67"/>
                  </a:lnTo>
                  <a:lnTo>
                    <a:pt x="84" y="121"/>
                  </a:lnTo>
                  <a:lnTo>
                    <a:pt x="66" y="149"/>
                  </a:lnTo>
                  <a:lnTo>
                    <a:pt x="106" y="131"/>
                  </a:lnTo>
                  <a:lnTo>
                    <a:pt x="166" y="67"/>
                  </a:lnTo>
                  <a:lnTo>
                    <a:pt x="144" y="121"/>
                  </a:lnTo>
                  <a:lnTo>
                    <a:pt x="203" y="88"/>
                  </a:lnTo>
                  <a:lnTo>
                    <a:pt x="200" y="108"/>
                  </a:lnTo>
                  <a:lnTo>
                    <a:pt x="0" y="182"/>
                  </a:lnTo>
                  <a:lnTo>
                    <a:pt x="14" y="138"/>
                  </a:lnTo>
                  <a:lnTo>
                    <a:pt x="70" y="45"/>
                  </a:lnTo>
                  <a:lnTo>
                    <a:pt x="27" y="142"/>
                  </a:lnTo>
                  <a:lnTo>
                    <a:pt x="49" y="14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ko-KR" altLang="en-US">
                <a:latin typeface="Century Gothic" pitchFamily="34" charset="0"/>
                <a:cs typeface="Arial" charset="0"/>
              </a:endParaRPr>
            </a:p>
          </p:txBody>
        </p:sp>
        <p:sp>
          <p:nvSpPr>
            <p:cNvPr id="2116" name="Freeform 279"/>
            <p:cNvSpPr>
              <a:spLocks/>
            </p:cNvSpPr>
            <p:nvPr/>
          </p:nvSpPr>
          <p:spPr bwMode="auto">
            <a:xfrm>
              <a:off x="3343" y="2232"/>
              <a:ext cx="130" cy="111"/>
            </a:xfrm>
            <a:custGeom>
              <a:avLst/>
              <a:gdLst>
                <a:gd name="T0" fmla="*/ 1 w 391"/>
                <a:gd name="T1" fmla="*/ 4 h 331"/>
                <a:gd name="T2" fmla="*/ 1 w 391"/>
                <a:gd name="T3" fmla="*/ 4 h 331"/>
                <a:gd name="T4" fmla="*/ 2 w 391"/>
                <a:gd name="T5" fmla="*/ 3 h 331"/>
                <a:gd name="T6" fmla="*/ 2 w 391"/>
                <a:gd name="T7" fmla="*/ 3 h 331"/>
                <a:gd name="T8" fmla="*/ 3 w 391"/>
                <a:gd name="T9" fmla="*/ 2 h 331"/>
                <a:gd name="T10" fmla="*/ 4 w 391"/>
                <a:gd name="T11" fmla="*/ 1 h 331"/>
                <a:gd name="T12" fmla="*/ 2 w 391"/>
                <a:gd name="T13" fmla="*/ 3 h 331"/>
                <a:gd name="T14" fmla="*/ 2 w 391"/>
                <a:gd name="T15" fmla="*/ 3 h 331"/>
                <a:gd name="T16" fmla="*/ 1 w 391"/>
                <a:gd name="T17" fmla="*/ 3 h 331"/>
                <a:gd name="T18" fmla="*/ 1 w 391"/>
                <a:gd name="T19" fmla="*/ 4 h 331"/>
                <a:gd name="T20" fmla="*/ 1 w 391"/>
                <a:gd name="T21" fmla="*/ 3 h 331"/>
                <a:gd name="T22" fmla="*/ 1 w 391"/>
                <a:gd name="T23" fmla="*/ 3 h 331"/>
                <a:gd name="T24" fmla="*/ 1 w 391"/>
                <a:gd name="T25" fmla="*/ 3 h 331"/>
                <a:gd name="T26" fmla="*/ 2 w 391"/>
                <a:gd name="T27" fmla="*/ 2 h 331"/>
                <a:gd name="T28" fmla="*/ 2 w 391"/>
                <a:gd name="T29" fmla="*/ 2 h 331"/>
                <a:gd name="T30" fmla="*/ 2 w 391"/>
                <a:gd name="T31" fmla="*/ 2 h 331"/>
                <a:gd name="T32" fmla="*/ 3 w 391"/>
                <a:gd name="T33" fmla="*/ 2 h 331"/>
                <a:gd name="T34" fmla="*/ 2 w 391"/>
                <a:gd name="T35" fmla="*/ 1 h 331"/>
                <a:gd name="T36" fmla="*/ 2 w 391"/>
                <a:gd name="T37" fmla="*/ 1 h 331"/>
                <a:gd name="T38" fmla="*/ 2 w 391"/>
                <a:gd name="T39" fmla="*/ 1 h 331"/>
                <a:gd name="T40" fmla="*/ 3 w 391"/>
                <a:gd name="T41" fmla="*/ 1 h 331"/>
                <a:gd name="T42" fmla="*/ 3 w 391"/>
                <a:gd name="T43" fmla="*/ 0 h 331"/>
                <a:gd name="T44" fmla="*/ 4 w 391"/>
                <a:gd name="T45" fmla="*/ 1 h 331"/>
                <a:gd name="T46" fmla="*/ 4 w 391"/>
                <a:gd name="T47" fmla="*/ 0 h 331"/>
                <a:gd name="T48" fmla="*/ 5 w 391"/>
                <a:gd name="T49" fmla="*/ 0 h 331"/>
                <a:gd name="T50" fmla="*/ 4 w 391"/>
                <a:gd name="T51" fmla="*/ 0 h 331"/>
                <a:gd name="T52" fmla="*/ 4 w 391"/>
                <a:gd name="T53" fmla="*/ 0 h 331"/>
                <a:gd name="T54" fmla="*/ 3 w 391"/>
                <a:gd name="T55" fmla="*/ 0 h 331"/>
                <a:gd name="T56" fmla="*/ 3 w 391"/>
                <a:gd name="T57" fmla="*/ 0 h 331"/>
                <a:gd name="T58" fmla="*/ 2 w 391"/>
                <a:gd name="T59" fmla="*/ 0 h 331"/>
                <a:gd name="T60" fmla="*/ 1 w 391"/>
                <a:gd name="T61" fmla="*/ 1 h 331"/>
                <a:gd name="T62" fmla="*/ 1 w 391"/>
                <a:gd name="T63" fmla="*/ 1 h 331"/>
                <a:gd name="T64" fmla="*/ 0 w 391"/>
                <a:gd name="T65" fmla="*/ 2 h 331"/>
                <a:gd name="T66" fmla="*/ 0 w 391"/>
                <a:gd name="T67" fmla="*/ 3 h 331"/>
                <a:gd name="T68" fmla="*/ 0 w 391"/>
                <a:gd name="T69" fmla="*/ 4 h 331"/>
                <a:gd name="T70" fmla="*/ 0 w 391"/>
                <a:gd name="T71" fmla="*/ 3 h 331"/>
                <a:gd name="T72" fmla="*/ 0 w 391"/>
                <a:gd name="T73" fmla="*/ 4 h 331"/>
                <a:gd name="T74" fmla="*/ 0 w 391"/>
                <a:gd name="T75" fmla="*/ 4 h 331"/>
                <a:gd name="T76" fmla="*/ 1 w 391"/>
                <a:gd name="T77" fmla="*/ 4 h 331"/>
                <a:gd name="T78" fmla="*/ 1 w 391"/>
                <a:gd name="T79" fmla="*/ 4 h 331"/>
                <a:gd name="T80" fmla="*/ 1 w 391"/>
                <a:gd name="T81" fmla="*/ 4 h 331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391"/>
                <a:gd name="T124" fmla="*/ 0 h 331"/>
                <a:gd name="T125" fmla="*/ 391 w 391"/>
                <a:gd name="T126" fmla="*/ 331 h 331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391" h="331">
                  <a:moveTo>
                    <a:pt x="63" y="326"/>
                  </a:moveTo>
                  <a:lnTo>
                    <a:pt x="93" y="324"/>
                  </a:lnTo>
                  <a:lnTo>
                    <a:pt x="130" y="277"/>
                  </a:lnTo>
                  <a:lnTo>
                    <a:pt x="186" y="249"/>
                  </a:lnTo>
                  <a:lnTo>
                    <a:pt x="235" y="193"/>
                  </a:lnTo>
                  <a:lnTo>
                    <a:pt x="291" y="97"/>
                  </a:lnTo>
                  <a:lnTo>
                    <a:pt x="187" y="203"/>
                  </a:lnTo>
                  <a:lnTo>
                    <a:pt x="139" y="225"/>
                  </a:lnTo>
                  <a:lnTo>
                    <a:pt x="95" y="265"/>
                  </a:lnTo>
                  <a:lnTo>
                    <a:pt x="50" y="279"/>
                  </a:lnTo>
                  <a:lnTo>
                    <a:pt x="65" y="244"/>
                  </a:lnTo>
                  <a:lnTo>
                    <a:pt x="110" y="217"/>
                  </a:lnTo>
                  <a:lnTo>
                    <a:pt x="91" y="209"/>
                  </a:lnTo>
                  <a:lnTo>
                    <a:pt x="145" y="181"/>
                  </a:lnTo>
                  <a:lnTo>
                    <a:pt x="127" y="170"/>
                  </a:lnTo>
                  <a:lnTo>
                    <a:pt x="181" y="145"/>
                  </a:lnTo>
                  <a:lnTo>
                    <a:pt x="207" y="136"/>
                  </a:lnTo>
                  <a:lnTo>
                    <a:pt x="167" y="113"/>
                  </a:lnTo>
                  <a:lnTo>
                    <a:pt x="193" y="104"/>
                  </a:lnTo>
                  <a:lnTo>
                    <a:pt x="188" y="71"/>
                  </a:lnTo>
                  <a:lnTo>
                    <a:pt x="222" y="52"/>
                  </a:lnTo>
                  <a:lnTo>
                    <a:pt x="264" y="37"/>
                  </a:lnTo>
                  <a:lnTo>
                    <a:pt x="297" y="44"/>
                  </a:lnTo>
                  <a:lnTo>
                    <a:pt x="294" y="24"/>
                  </a:lnTo>
                  <a:lnTo>
                    <a:pt x="391" y="24"/>
                  </a:lnTo>
                  <a:lnTo>
                    <a:pt x="343" y="0"/>
                  </a:lnTo>
                  <a:lnTo>
                    <a:pt x="308" y="0"/>
                  </a:lnTo>
                  <a:lnTo>
                    <a:pt x="278" y="15"/>
                  </a:lnTo>
                  <a:lnTo>
                    <a:pt x="232" y="15"/>
                  </a:lnTo>
                  <a:lnTo>
                    <a:pt x="187" y="21"/>
                  </a:lnTo>
                  <a:lnTo>
                    <a:pt x="121" y="59"/>
                  </a:lnTo>
                  <a:lnTo>
                    <a:pt x="68" y="107"/>
                  </a:lnTo>
                  <a:lnTo>
                    <a:pt x="23" y="173"/>
                  </a:lnTo>
                  <a:lnTo>
                    <a:pt x="0" y="233"/>
                  </a:lnTo>
                  <a:lnTo>
                    <a:pt x="0" y="286"/>
                  </a:lnTo>
                  <a:lnTo>
                    <a:pt x="10" y="273"/>
                  </a:lnTo>
                  <a:lnTo>
                    <a:pt x="10" y="317"/>
                  </a:lnTo>
                  <a:lnTo>
                    <a:pt x="28" y="331"/>
                  </a:lnTo>
                  <a:lnTo>
                    <a:pt x="42" y="329"/>
                  </a:lnTo>
                  <a:lnTo>
                    <a:pt x="63" y="326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ko-KR" altLang="en-US">
                <a:latin typeface="Century Gothic" pitchFamily="34" charset="0"/>
                <a:cs typeface="Arial" charset="0"/>
              </a:endParaRPr>
            </a:p>
          </p:txBody>
        </p:sp>
        <p:sp>
          <p:nvSpPr>
            <p:cNvPr id="2117" name="Freeform 280"/>
            <p:cNvSpPr>
              <a:spLocks/>
            </p:cNvSpPr>
            <p:nvPr/>
          </p:nvSpPr>
          <p:spPr bwMode="auto">
            <a:xfrm>
              <a:off x="3456" y="2278"/>
              <a:ext cx="100" cy="120"/>
            </a:xfrm>
            <a:custGeom>
              <a:avLst/>
              <a:gdLst>
                <a:gd name="T0" fmla="*/ 2 w 300"/>
                <a:gd name="T1" fmla="*/ 2 h 362"/>
                <a:gd name="T2" fmla="*/ 2 w 300"/>
                <a:gd name="T3" fmla="*/ 2 h 362"/>
                <a:gd name="T4" fmla="*/ 2 w 300"/>
                <a:gd name="T5" fmla="*/ 1 h 362"/>
                <a:gd name="T6" fmla="*/ 3 w 300"/>
                <a:gd name="T7" fmla="*/ 1 h 362"/>
                <a:gd name="T8" fmla="*/ 3 w 300"/>
                <a:gd name="T9" fmla="*/ 2 h 362"/>
                <a:gd name="T10" fmla="*/ 3 w 300"/>
                <a:gd name="T11" fmla="*/ 2 h 362"/>
                <a:gd name="T12" fmla="*/ 3 w 300"/>
                <a:gd name="T13" fmla="*/ 3 h 362"/>
                <a:gd name="T14" fmla="*/ 3 w 300"/>
                <a:gd name="T15" fmla="*/ 3 h 362"/>
                <a:gd name="T16" fmla="*/ 3 w 300"/>
                <a:gd name="T17" fmla="*/ 4 h 362"/>
                <a:gd name="T18" fmla="*/ 3 w 300"/>
                <a:gd name="T19" fmla="*/ 4 h 362"/>
                <a:gd name="T20" fmla="*/ 3 w 300"/>
                <a:gd name="T21" fmla="*/ 3 h 362"/>
                <a:gd name="T22" fmla="*/ 3 w 300"/>
                <a:gd name="T23" fmla="*/ 4 h 362"/>
                <a:gd name="T24" fmla="*/ 3 w 300"/>
                <a:gd name="T25" fmla="*/ 4 h 362"/>
                <a:gd name="T26" fmla="*/ 3 w 300"/>
                <a:gd name="T27" fmla="*/ 4 h 362"/>
                <a:gd name="T28" fmla="*/ 3 w 300"/>
                <a:gd name="T29" fmla="*/ 4 h 362"/>
                <a:gd name="T30" fmla="*/ 3 w 300"/>
                <a:gd name="T31" fmla="*/ 3 h 362"/>
                <a:gd name="T32" fmla="*/ 3 w 300"/>
                <a:gd name="T33" fmla="*/ 3 h 362"/>
                <a:gd name="T34" fmla="*/ 3 w 300"/>
                <a:gd name="T35" fmla="*/ 3 h 362"/>
                <a:gd name="T36" fmla="*/ 4 w 300"/>
                <a:gd name="T37" fmla="*/ 3 h 362"/>
                <a:gd name="T38" fmla="*/ 4 w 300"/>
                <a:gd name="T39" fmla="*/ 3 h 362"/>
                <a:gd name="T40" fmla="*/ 4 w 300"/>
                <a:gd name="T41" fmla="*/ 2 h 362"/>
                <a:gd name="T42" fmla="*/ 3 w 300"/>
                <a:gd name="T43" fmla="*/ 1 h 362"/>
                <a:gd name="T44" fmla="*/ 3 w 300"/>
                <a:gd name="T45" fmla="*/ 1 h 362"/>
                <a:gd name="T46" fmla="*/ 2 w 300"/>
                <a:gd name="T47" fmla="*/ 0 h 362"/>
                <a:gd name="T48" fmla="*/ 3 w 300"/>
                <a:gd name="T49" fmla="*/ 1 h 362"/>
                <a:gd name="T50" fmla="*/ 2 w 300"/>
                <a:gd name="T51" fmla="*/ 0 h 362"/>
                <a:gd name="T52" fmla="*/ 2 w 300"/>
                <a:gd name="T53" fmla="*/ 1 h 362"/>
                <a:gd name="T54" fmla="*/ 2 w 300"/>
                <a:gd name="T55" fmla="*/ 1 h 362"/>
                <a:gd name="T56" fmla="*/ 2 w 300"/>
                <a:gd name="T57" fmla="*/ 1 h 362"/>
                <a:gd name="T58" fmla="*/ 2 w 300"/>
                <a:gd name="T59" fmla="*/ 1 h 362"/>
                <a:gd name="T60" fmla="*/ 2 w 300"/>
                <a:gd name="T61" fmla="*/ 1 h 362"/>
                <a:gd name="T62" fmla="*/ 1 w 300"/>
                <a:gd name="T63" fmla="*/ 1 h 362"/>
                <a:gd name="T64" fmla="*/ 1 w 300"/>
                <a:gd name="T65" fmla="*/ 2 h 362"/>
                <a:gd name="T66" fmla="*/ 1 w 300"/>
                <a:gd name="T67" fmla="*/ 2 h 362"/>
                <a:gd name="T68" fmla="*/ 1 w 300"/>
                <a:gd name="T69" fmla="*/ 2 h 362"/>
                <a:gd name="T70" fmla="*/ 1 w 300"/>
                <a:gd name="T71" fmla="*/ 2 h 362"/>
                <a:gd name="T72" fmla="*/ 0 w 300"/>
                <a:gd name="T73" fmla="*/ 2 h 362"/>
                <a:gd name="T74" fmla="*/ 0 w 300"/>
                <a:gd name="T75" fmla="*/ 1 h 362"/>
                <a:gd name="T76" fmla="*/ 1 w 300"/>
                <a:gd name="T77" fmla="*/ 2 h 362"/>
                <a:gd name="T78" fmla="*/ 1 w 300"/>
                <a:gd name="T79" fmla="*/ 3 h 362"/>
                <a:gd name="T80" fmla="*/ 1 w 300"/>
                <a:gd name="T81" fmla="*/ 3 h 362"/>
                <a:gd name="T82" fmla="*/ 2 w 300"/>
                <a:gd name="T83" fmla="*/ 3 h 362"/>
                <a:gd name="T84" fmla="*/ 2 w 300"/>
                <a:gd name="T85" fmla="*/ 2 h 362"/>
                <a:gd name="T86" fmla="*/ 2 w 300"/>
                <a:gd name="T87" fmla="*/ 3 h 362"/>
                <a:gd name="T88" fmla="*/ 2 w 300"/>
                <a:gd name="T89" fmla="*/ 3 h 362"/>
                <a:gd name="T90" fmla="*/ 2 w 300"/>
                <a:gd name="T91" fmla="*/ 2 h 362"/>
                <a:gd name="T92" fmla="*/ 2 w 300"/>
                <a:gd name="T93" fmla="*/ 2 h 362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300"/>
                <a:gd name="T142" fmla="*/ 0 h 362"/>
                <a:gd name="T143" fmla="*/ 300 w 300"/>
                <a:gd name="T144" fmla="*/ 362 h 362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300" h="362">
                  <a:moveTo>
                    <a:pt x="162" y="180"/>
                  </a:moveTo>
                  <a:lnTo>
                    <a:pt x="169" y="141"/>
                  </a:lnTo>
                  <a:lnTo>
                    <a:pt x="185" y="110"/>
                  </a:lnTo>
                  <a:lnTo>
                    <a:pt x="212" y="107"/>
                  </a:lnTo>
                  <a:lnTo>
                    <a:pt x="242" y="131"/>
                  </a:lnTo>
                  <a:lnTo>
                    <a:pt x="257" y="170"/>
                  </a:lnTo>
                  <a:lnTo>
                    <a:pt x="268" y="221"/>
                  </a:lnTo>
                  <a:lnTo>
                    <a:pt x="262" y="269"/>
                  </a:lnTo>
                  <a:lnTo>
                    <a:pt x="239" y="296"/>
                  </a:lnTo>
                  <a:lnTo>
                    <a:pt x="213" y="307"/>
                  </a:lnTo>
                  <a:lnTo>
                    <a:pt x="203" y="281"/>
                  </a:lnTo>
                  <a:lnTo>
                    <a:pt x="210" y="341"/>
                  </a:lnTo>
                  <a:lnTo>
                    <a:pt x="221" y="362"/>
                  </a:lnTo>
                  <a:lnTo>
                    <a:pt x="224" y="315"/>
                  </a:lnTo>
                  <a:lnTo>
                    <a:pt x="246" y="304"/>
                  </a:lnTo>
                  <a:lnTo>
                    <a:pt x="257" y="282"/>
                  </a:lnTo>
                  <a:lnTo>
                    <a:pt x="273" y="267"/>
                  </a:lnTo>
                  <a:lnTo>
                    <a:pt x="277" y="249"/>
                  </a:lnTo>
                  <a:lnTo>
                    <a:pt x="291" y="277"/>
                  </a:lnTo>
                  <a:lnTo>
                    <a:pt x="300" y="221"/>
                  </a:lnTo>
                  <a:lnTo>
                    <a:pt x="291" y="180"/>
                  </a:lnTo>
                  <a:lnTo>
                    <a:pt x="255" y="110"/>
                  </a:lnTo>
                  <a:lnTo>
                    <a:pt x="240" y="69"/>
                  </a:lnTo>
                  <a:lnTo>
                    <a:pt x="194" y="0"/>
                  </a:lnTo>
                  <a:lnTo>
                    <a:pt x="215" y="59"/>
                  </a:lnTo>
                  <a:lnTo>
                    <a:pt x="196" y="38"/>
                  </a:lnTo>
                  <a:lnTo>
                    <a:pt x="185" y="87"/>
                  </a:lnTo>
                  <a:lnTo>
                    <a:pt x="170" y="54"/>
                  </a:lnTo>
                  <a:lnTo>
                    <a:pt x="162" y="92"/>
                  </a:lnTo>
                  <a:lnTo>
                    <a:pt x="139" y="94"/>
                  </a:lnTo>
                  <a:lnTo>
                    <a:pt x="128" y="117"/>
                  </a:lnTo>
                  <a:lnTo>
                    <a:pt x="107" y="121"/>
                  </a:lnTo>
                  <a:lnTo>
                    <a:pt x="97" y="147"/>
                  </a:lnTo>
                  <a:lnTo>
                    <a:pt x="97" y="171"/>
                  </a:lnTo>
                  <a:lnTo>
                    <a:pt x="78" y="151"/>
                  </a:lnTo>
                  <a:lnTo>
                    <a:pt x="67" y="167"/>
                  </a:lnTo>
                  <a:lnTo>
                    <a:pt x="40" y="138"/>
                  </a:lnTo>
                  <a:lnTo>
                    <a:pt x="0" y="108"/>
                  </a:lnTo>
                  <a:lnTo>
                    <a:pt x="60" y="197"/>
                  </a:lnTo>
                  <a:lnTo>
                    <a:pt x="78" y="226"/>
                  </a:lnTo>
                  <a:lnTo>
                    <a:pt x="108" y="235"/>
                  </a:lnTo>
                  <a:lnTo>
                    <a:pt x="122" y="218"/>
                  </a:lnTo>
                  <a:lnTo>
                    <a:pt x="126" y="194"/>
                  </a:lnTo>
                  <a:lnTo>
                    <a:pt x="144" y="219"/>
                  </a:lnTo>
                  <a:lnTo>
                    <a:pt x="167" y="218"/>
                  </a:lnTo>
                  <a:lnTo>
                    <a:pt x="162" y="18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ko-KR" altLang="en-US">
                <a:latin typeface="Century Gothic" pitchFamily="34" charset="0"/>
                <a:cs typeface="Arial" charset="0"/>
              </a:endParaRPr>
            </a:p>
          </p:txBody>
        </p:sp>
        <p:sp>
          <p:nvSpPr>
            <p:cNvPr id="2118" name="Freeform 281"/>
            <p:cNvSpPr>
              <a:spLocks/>
            </p:cNvSpPr>
            <p:nvPr/>
          </p:nvSpPr>
          <p:spPr bwMode="auto">
            <a:xfrm>
              <a:off x="3520" y="2319"/>
              <a:ext cx="17" cy="45"/>
            </a:xfrm>
            <a:custGeom>
              <a:avLst/>
              <a:gdLst>
                <a:gd name="T0" fmla="*/ 0 w 53"/>
                <a:gd name="T1" fmla="*/ 1 h 137"/>
                <a:gd name="T2" fmla="*/ 0 w 53"/>
                <a:gd name="T3" fmla="*/ 1 h 137"/>
                <a:gd name="T4" fmla="*/ 0 w 53"/>
                <a:gd name="T5" fmla="*/ 0 h 137"/>
                <a:gd name="T6" fmla="*/ 0 w 53"/>
                <a:gd name="T7" fmla="*/ 0 h 137"/>
                <a:gd name="T8" fmla="*/ 0 w 53"/>
                <a:gd name="T9" fmla="*/ 0 h 137"/>
                <a:gd name="T10" fmla="*/ 1 w 53"/>
                <a:gd name="T11" fmla="*/ 0 h 137"/>
                <a:gd name="T12" fmla="*/ 0 w 53"/>
                <a:gd name="T13" fmla="*/ 0 h 137"/>
                <a:gd name="T14" fmla="*/ 0 w 53"/>
                <a:gd name="T15" fmla="*/ 0 h 137"/>
                <a:gd name="T16" fmla="*/ 0 w 53"/>
                <a:gd name="T17" fmla="*/ 1 h 137"/>
                <a:gd name="T18" fmla="*/ 0 w 53"/>
                <a:gd name="T19" fmla="*/ 1 h 137"/>
                <a:gd name="T20" fmla="*/ 0 w 53"/>
                <a:gd name="T21" fmla="*/ 1 h 137"/>
                <a:gd name="T22" fmla="*/ 0 w 53"/>
                <a:gd name="T23" fmla="*/ 1 h 137"/>
                <a:gd name="T24" fmla="*/ 0 w 53"/>
                <a:gd name="T25" fmla="*/ 1 h 137"/>
                <a:gd name="T26" fmla="*/ 0 w 53"/>
                <a:gd name="T27" fmla="*/ 2 h 137"/>
                <a:gd name="T28" fmla="*/ 0 w 53"/>
                <a:gd name="T29" fmla="*/ 2 h 137"/>
                <a:gd name="T30" fmla="*/ 0 w 53"/>
                <a:gd name="T31" fmla="*/ 1 h 137"/>
                <a:gd name="T32" fmla="*/ 0 w 53"/>
                <a:gd name="T33" fmla="*/ 1 h 137"/>
                <a:gd name="T34" fmla="*/ 0 w 53"/>
                <a:gd name="T35" fmla="*/ 1 h 137"/>
                <a:gd name="T36" fmla="*/ 0 w 53"/>
                <a:gd name="T37" fmla="*/ 1 h 137"/>
                <a:gd name="T38" fmla="*/ 0 w 53"/>
                <a:gd name="T39" fmla="*/ 1 h 137"/>
                <a:gd name="T40" fmla="*/ 0 w 53"/>
                <a:gd name="T41" fmla="*/ 1 h 137"/>
                <a:gd name="T42" fmla="*/ 0 w 53"/>
                <a:gd name="T43" fmla="*/ 1 h 137"/>
                <a:gd name="T44" fmla="*/ 0 w 53"/>
                <a:gd name="T45" fmla="*/ 1 h 137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53"/>
                <a:gd name="T70" fmla="*/ 0 h 137"/>
                <a:gd name="T71" fmla="*/ 53 w 53"/>
                <a:gd name="T72" fmla="*/ 137 h 137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53" h="137">
                  <a:moveTo>
                    <a:pt x="10" y="78"/>
                  </a:moveTo>
                  <a:lnTo>
                    <a:pt x="2" y="43"/>
                  </a:lnTo>
                  <a:lnTo>
                    <a:pt x="1" y="10"/>
                  </a:lnTo>
                  <a:lnTo>
                    <a:pt x="13" y="0"/>
                  </a:lnTo>
                  <a:lnTo>
                    <a:pt x="34" y="14"/>
                  </a:lnTo>
                  <a:lnTo>
                    <a:pt x="53" y="41"/>
                  </a:lnTo>
                  <a:lnTo>
                    <a:pt x="27" y="24"/>
                  </a:lnTo>
                  <a:lnTo>
                    <a:pt x="8" y="18"/>
                  </a:lnTo>
                  <a:lnTo>
                    <a:pt x="14" y="52"/>
                  </a:lnTo>
                  <a:lnTo>
                    <a:pt x="38" y="61"/>
                  </a:lnTo>
                  <a:lnTo>
                    <a:pt x="43" y="89"/>
                  </a:lnTo>
                  <a:lnTo>
                    <a:pt x="39" y="104"/>
                  </a:lnTo>
                  <a:lnTo>
                    <a:pt x="28" y="115"/>
                  </a:lnTo>
                  <a:lnTo>
                    <a:pt x="22" y="129"/>
                  </a:lnTo>
                  <a:lnTo>
                    <a:pt x="10" y="137"/>
                  </a:lnTo>
                  <a:lnTo>
                    <a:pt x="0" y="94"/>
                  </a:lnTo>
                  <a:lnTo>
                    <a:pt x="13" y="106"/>
                  </a:lnTo>
                  <a:lnTo>
                    <a:pt x="16" y="91"/>
                  </a:lnTo>
                  <a:lnTo>
                    <a:pt x="30" y="91"/>
                  </a:lnTo>
                  <a:lnTo>
                    <a:pt x="27" y="73"/>
                  </a:lnTo>
                  <a:lnTo>
                    <a:pt x="9" y="60"/>
                  </a:lnTo>
                  <a:lnTo>
                    <a:pt x="10" y="78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ko-KR" altLang="en-US">
                <a:latin typeface="Century Gothic" pitchFamily="34" charset="0"/>
                <a:cs typeface="Arial" charset="0"/>
              </a:endParaRPr>
            </a:p>
          </p:txBody>
        </p:sp>
        <p:sp>
          <p:nvSpPr>
            <p:cNvPr id="2119" name="Freeform 282"/>
            <p:cNvSpPr>
              <a:spLocks/>
            </p:cNvSpPr>
            <p:nvPr/>
          </p:nvSpPr>
          <p:spPr bwMode="auto">
            <a:xfrm>
              <a:off x="3508" y="2321"/>
              <a:ext cx="5" cy="25"/>
            </a:xfrm>
            <a:custGeom>
              <a:avLst/>
              <a:gdLst>
                <a:gd name="T0" fmla="*/ 0 w 17"/>
                <a:gd name="T1" fmla="*/ 1 h 76"/>
                <a:gd name="T2" fmla="*/ 0 w 17"/>
                <a:gd name="T3" fmla="*/ 0 h 76"/>
                <a:gd name="T4" fmla="*/ 0 w 17"/>
                <a:gd name="T5" fmla="*/ 0 h 76"/>
                <a:gd name="T6" fmla="*/ 0 w 17"/>
                <a:gd name="T7" fmla="*/ 0 h 76"/>
                <a:gd name="T8" fmla="*/ 0 w 17"/>
                <a:gd name="T9" fmla="*/ 1 h 76"/>
                <a:gd name="T10" fmla="*/ 0 w 17"/>
                <a:gd name="T11" fmla="*/ 1 h 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7"/>
                <a:gd name="T19" fmla="*/ 0 h 76"/>
                <a:gd name="T20" fmla="*/ 17 w 17"/>
                <a:gd name="T21" fmla="*/ 76 h 7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7" h="76">
                  <a:moveTo>
                    <a:pt x="17" y="76"/>
                  </a:moveTo>
                  <a:lnTo>
                    <a:pt x="0" y="37"/>
                  </a:lnTo>
                  <a:lnTo>
                    <a:pt x="3" y="19"/>
                  </a:lnTo>
                  <a:lnTo>
                    <a:pt x="11" y="0"/>
                  </a:lnTo>
                  <a:lnTo>
                    <a:pt x="17" y="76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ko-KR" altLang="en-US">
                <a:latin typeface="Century Gothic" pitchFamily="34" charset="0"/>
                <a:cs typeface="Arial" charset="0"/>
              </a:endParaRPr>
            </a:p>
          </p:txBody>
        </p:sp>
        <p:sp>
          <p:nvSpPr>
            <p:cNvPr id="2120" name="Freeform 283"/>
            <p:cNvSpPr>
              <a:spLocks/>
            </p:cNvSpPr>
            <p:nvPr/>
          </p:nvSpPr>
          <p:spPr bwMode="auto">
            <a:xfrm>
              <a:off x="3537" y="2332"/>
              <a:ext cx="5" cy="29"/>
            </a:xfrm>
            <a:custGeom>
              <a:avLst/>
              <a:gdLst>
                <a:gd name="T0" fmla="*/ 0 w 16"/>
                <a:gd name="T1" fmla="*/ 0 h 87"/>
                <a:gd name="T2" fmla="*/ 0 w 16"/>
                <a:gd name="T3" fmla="*/ 1 h 87"/>
                <a:gd name="T4" fmla="*/ 0 w 16"/>
                <a:gd name="T5" fmla="*/ 1 h 87"/>
                <a:gd name="T6" fmla="*/ 0 w 16"/>
                <a:gd name="T7" fmla="*/ 1 h 87"/>
                <a:gd name="T8" fmla="*/ 0 w 16"/>
                <a:gd name="T9" fmla="*/ 0 h 87"/>
                <a:gd name="T10" fmla="*/ 0 w 16"/>
                <a:gd name="T11" fmla="*/ 0 h 87"/>
                <a:gd name="T12" fmla="*/ 0 w 16"/>
                <a:gd name="T13" fmla="*/ 0 h 87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6"/>
                <a:gd name="T22" fmla="*/ 0 h 87"/>
                <a:gd name="T23" fmla="*/ 16 w 16"/>
                <a:gd name="T24" fmla="*/ 87 h 87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6" h="87">
                  <a:moveTo>
                    <a:pt x="2" y="18"/>
                  </a:moveTo>
                  <a:lnTo>
                    <a:pt x="0" y="72"/>
                  </a:lnTo>
                  <a:lnTo>
                    <a:pt x="9" y="87"/>
                  </a:lnTo>
                  <a:lnTo>
                    <a:pt x="16" y="57"/>
                  </a:lnTo>
                  <a:lnTo>
                    <a:pt x="4" y="0"/>
                  </a:lnTo>
                  <a:lnTo>
                    <a:pt x="2" y="18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ko-KR" altLang="en-US">
                <a:latin typeface="Century Gothic" pitchFamily="34" charset="0"/>
                <a:cs typeface="Arial" charset="0"/>
              </a:endParaRPr>
            </a:p>
          </p:txBody>
        </p:sp>
        <p:sp>
          <p:nvSpPr>
            <p:cNvPr id="2121" name="Freeform 284"/>
            <p:cNvSpPr>
              <a:spLocks/>
            </p:cNvSpPr>
            <p:nvPr/>
          </p:nvSpPr>
          <p:spPr bwMode="auto">
            <a:xfrm>
              <a:off x="3413" y="2234"/>
              <a:ext cx="129" cy="96"/>
            </a:xfrm>
            <a:custGeom>
              <a:avLst/>
              <a:gdLst>
                <a:gd name="T0" fmla="*/ 1 w 385"/>
                <a:gd name="T1" fmla="*/ 2 h 290"/>
                <a:gd name="T2" fmla="*/ 1 w 385"/>
                <a:gd name="T3" fmla="*/ 2 h 290"/>
                <a:gd name="T4" fmla="*/ 1 w 385"/>
                <a:gd name="T5" fmla="*/ 3 h 290"/>
                <a:gd name="T6" fmla="*/ 1 w 385"/>
                <a:gd name="T7" fmla="*/ 2 h 290"/>
                <a:gd name="T8" fmla="*/ 1 w 385"/>
                <a:gd name="T9" fmla="*/ 3 h 290"/>
                <a:gd name="T10" fmla="*/ 2 w 385"/>
                <a:gd name="T11" fmla="*/ 4 h 290"/>
                <a:gd name="T12" fmla="*/ 2 w 385"/>
                <a:gd name="T13" fmla="*/ 3 h 290"/>
                <a:gd name="T14" fmla="*/ 2 w 385"/>
                <a:gd name="T15" fmla="*/ 2 h 290"/>
                <a:gd name="T16" fmla="*/ 2 w 385"/>
                <a:gd name="T17" fmla="*/ 2 h 290"/>
                <a:gd name="T18" fmla="*/ 2 w 385"/>
                <a:gd name="T19" fmla="*/ 2 h 290"/>
                <a:gd name="T20" fmla="*/ 2 w 385"/>
                <a:gd name="T21" fmla="*/ 2 h 290"/>
                <a:gd name="T22" fmla="*/ 2 w 385"/>
                <a:gd name="T23" fmla="*/ 2 h 290"/>
                <a:gd name="T24" fmla="*/ 2 w 385"/>
                <a:gd name="T25" fmla="*/ 2 h 290"/>
                <a:gd name="T26" fmla="*/ 2 w 385"/>
                <a:gd name="T27" fmla="*/ 2 h 290"/>
                <a:gd name="T28" fmla="*/ 2 w 385"/>
                <a:gd name="T29" fmla="*/ 2 h 290"/>
                <a:gd name="T30" fmla="*/ 3 w 385"/>
                <a:gd name="T31" fmla="*/ 2 h 290"/>
                <a:gd name="T32" fmla="*/ 3 w 385"/>
                <a:gd name="T33" fmla="*/ 1 h 290"/>
                <a:gd name="T34" fmla="*/ 3 w 385"/>
                <a:gd name="T35" fmla="*/ 2 h 290"/>
                <a:gd name="T36" fmla="*/ 3 w 385"/>
                <a:gd name="T37" fmla="*/ 1 h 290"/>
                <a:gd name="T38" fmla="*/ 3 w 385"/>
                <a:gd name="T39" fmla="*/ 2 h 290"/>
                <a:gd name="T40" fmla="*/ 3 w 385"/>
                <a:gd name="T41" fmla="*/ 1 h 290"/>
                <a:gd name="T42" fmla="*/ 4 w 385"/>
                <a:gd name="T43" fmla="*/ 2 h 290"/>
                <a:gd name="T44" fmla="*/ 4 w 385"/>
                <a:gd name="T45" fmla="*/ 1 h 290"/>
                <a:gd name="T46" fmla="*/ 4 w 385"/>
                <a:gd name="T47" fmla="*/ 2 h 290"/>
                <a:gd name="T48" fmla="*/ 5 w 385"/>
                <a:gd name="T49" fmla="*/ 3 h 290"/>
                <a:gd name="T50" fmla="*/ 5 w 385"/>
                <a:gd name="T51" fmla="*/ 2 h 290"/>
                <a:gd name="T52" fmla="*/ 4 w 385"/>
                <a:gd name="T53" fmla="*/ 1 h 290"/>
                <a:gd name="T54" fmla="*/ 4 w 385"/>
                <a:gd name="T55" fmla="*/ 1 h 290"/>
                <a:gd name="T56" fmla="*/ 3 w 385"/>
                <a:gd name="T57" fmla="*/ 0 h 290"/>
                <a:gd name="T58" fmla="*/ 3 w 385"/>
                <a:gd name="T59" fmla="*/ 0 h 290"/>
                <a:gd name="T60" fmla="*/ 2 w 385"/>
                <a:gd name="T61" fmla="*/ 0 h 290"/>
                <a:gd name="T62" fmla="*/ 2 w 385"/>
                <a:gd name="T63" fmla="*/ 0 h 290"/>
                <a:gd name="T64" fmla="*/ 2 w 385"/>
                <a:gd name="T65" fmla="*/ 0 h 290"/>
                <a:gd name="T66" fmla="*/ 1 w 385"/>
                <a:gd name="T67" fmla="*/ 0 h 290"/>
                <a:gd name="T68" fmla="*/ 2 w 385"/>
                <a:gd name="T69" fmla="*/ 0 h 290"/>
                <a:gd name="T70" fmla="*/ 1 w 385"/>
                <a:gd name="T71" fmla="*/ 0 h 290"/>
                <a:gd name="T72" fmla="*/ 1 w 385"/>
                <a:gd name="T73" fmla="*/ 1 h 290"/>
                <a:gd name="T74" fmla="*/ 1 w 385"/>
                <a:gd name="T75" fmla="*/ 1 h 290"/>
                <a:gd name="T76" fmla="*/ 1 w 385"/>
                <a:gd name="T77" fmla="*/ 1 h 290"/>
                <a:gd name="T78" fmla="*/ 0 w 385"/>
                <a:gd name="T79" fmla="*/ 1 h 290"/>
                <a:gd name="T80" fmla="*/ 0 w 385"/>
                <a:gd name="T81" fmla="*/ 1 h 290"/>
                <a:gd name="T82" fmla="*/ 0 w 385"/>
                <a:gd name="T83" fmla="*/ 1 h 290"/>
                <a:gd name="T84" fmla="*/ 0 w 385"/>
                <a:gd name="T85" fmla="*/ 1 h 290"/>
                <a:gd name="T86" fmla="*/ 0 w 385"/>
                <a:gd name="T87" fmla="*/ 2 h 290"/>
                <a:gd name="T88" fmla="*/ 0 w 385"/>
                <a:gd name="T89" fmla="*/ 2 h 290"/>
                <a:gd name="T90" fmla="*/ 0 w 385"/>
                <a:gd name="T91" fmla="*/ 2 h 290"/>
                <a:gd name="T92" fmla="*/ 1 w 385"/>
                <a:gd name="T93" fmla="*/ 1 h 290"/>
                <a:gd name="T94" fmla="*/ 1 w 385"/>
                <a:gd name="T95" fmla="*/ 1 h 290"/>
                <a:gd name="T96" fmla="*/ 1 w 385"/>
                <a:gd name="T97" fmla="*/ 2 h 290"/>
                <a:gd name="T98" fmla="*/ 1 w 385"/>
                <a:gd name="T99" fmla="*/ 2 h 290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w 385"/>
                <a:gd name="T151" fmla="*/ 0 h 290"/>
                <a:gd name="T152" fmla="*/ 385 w 385"/>
                <a:gd name="T153" fmla="*/ 290 h 290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T150" t="T151" r="T152" b="T153"/>
              <a:pathLst>
                <a:path w="385" h="290">
                  <a:moveTo>
                    <a:pt x="58" y="143"/>
                  </a:moveTo>
                  <a:lnTo>
                    <a:pt x="52" y="180"/>
                  </a:lnTo>
                  <a:lnTo>
                    <a:pt x="72" y="220"/>
                  </a:lnTo>
                  <a:lnTo>
                    <a:pt x="72" y="190"/>
                  </a:lnTo>
                  <a:lnTo>
                    <a:pt x="96" y="224"/>
                  </a:lnTo>
                  <a:lnTo>
                    <a:pt x="168" y="290"/>
                  </a:lnTo>
                  <a:lnTo>
                    <a:pt x="121" y="210"/>
                  </a:lnTo>
                  <a:lnTo>
                    <a:pt x="122" y="175"/>
                  </a:lnTo>
                  <a:lnTo>
                    <a:pt x="148" y="202"/>
                  </a:lnTo>
                  <a:lnTo>
                    <a:pt x="152" y="175"/>
                  </a:lnTo>
                  <a:lnTo>
                    <a:pt x="168" y="200"/>
                  </a:lnTo>
                  <a:lnTo>
                    <a:pt x="170" y="183"/>
                  </a:lnTo>
                  <a:lnTo>
                    <a:pt x="200" y="189"/>
                  </a:lnTo>
                  <a:lnTo>
                    <a:pt x="185" y="164"/>
                  </a:lnTo>
                  <a:lnTo>
                    <a:pt x="200" y="133"/>
                  </a:lnTo>
                  <a:lnTo>
                    <a:pt x="219" y="180"/>
                  </a:lnTo>
                  <a:lnTo>
                    <a:pt x="230" y="112"/>
                  </a:lnTo>
                  <a:lnTo>
                    <a:pt x="242" y="142"/>
                  </a:lnTo>
                  <a:lnTo>
                    <a:pt x="252" y="114"/>
                  </a:lnTo>
                  <a:lnTo>
                    <a:pt x="265" y="142"/>
                  </a:lnTo>
                  <a:lnTo>
                    <a:pt x="282" y="118"/>
                  </a:lnTo>
                  <a:lnTo>
                    <a:pt x="290" y="173"/>
                  </a:lnTo>
                  <a:lnTo>
                    <a:pt x="303" y="121"/>
                  </a:lnTo>
                  <a:lnTo>
                    <a:pt x="340" y="167"/>
                  </a:lnTo>
                  <a:lnTo>
                    <a:pt x="385" y="247"/>
                  </a:lnTo>
                  <a:lnTo>
                    <a:pt x="370" y="185"/>
                  </a:lnTo>
                  <a:lnTo>
                    <a:pt x="328" y="116"/>
                  </a:lnTo>
                  <a:lnTo>
                    <a:pt x="288" y="75"/>
                  </a:lnTo>
                  <a:lnTo>
                    <a:pt x="247" y="34"/>
                  </a:lnTo>
                  <a:lnTo>
                    <a:pt x="209" y="17"/>
                  </a:lnTo>
                  <a:lnTo>
                    <a:pt x="181" y="9"/>
                  </a:lnTo>
                  <a:lnTo>
                    <a:pt x="153" y="9"/>
                  </a:lnTo>
                  <a:lnTo>
                    <a:pt x="131" y="0"/>
                  </a:lnTo>
                  <a:lnTo>
                    <a:pt x="107" y="17"/>
                  </a:lnTo>
                  <a:lnTo>
                    <a:pt x="135" y="30"/>
                  </a:lnTo>
                  <a:lnTo>
                    <a:pt x="74" y="35"/>
                  </a:lnTo>
                  <a:lnTo>
                    <a:pt x="89" y="50"/>
                  </a:lnTo>
                  <a:lnTo>
                    <a:pt x="58" y="51"/>
                  </a:lnTo>
                  <a:lnTo>
                    <a:pt x="48" y="69"/>
                  </a:lnTo>
                  <a:lnTo>
                    <a:pt x="6" y="94"/>
                  </a:lnTo>
                  <a:lnTo>
                    <a:pt x="32" y="94"/>
                  </a:lnTo>
                  <a:lnTo>
                    <a:pt x="15" y="115"/>
                  </a:lnTo>
                  <a:lnTo>
                    <a:pt x="34" y="114"/>
                  </a:lnTo>
                  <a:lnTo>
                    <a:pt x="14" y="132"/>
                  </a:lnTo>
                  <a:lnTo>
                    <a:pt x="32" y="131"/>
                  </a:lnTo>
                  <a:lnTo>
                    <a:pt x="0" y="180"/>
                  </a:lnTo>
                  <a:lnTo>
                    <a:pt x="64" y="121"/>
                  </a:lnTo>
                  <a:lnTo>
                    <a:pt x="103" y="81"/>
                  </a:lnTo>
                  <a:lnTo>
                    <a:pt x="58" y="143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ko-KR" altLang="en-US">
                <a:latin typeface="Century Gothic" pitchFamily="34" charset="0"/>
                <a:cs typeface="Arial" charset="0"/>
              </a:endParaRPr>
            </a:p>
          </p:txBody>
        </p:sp>
        <p:sp>
          <p:nvSpPr>
            <p:cNvPr id="2122" name="Freeform 285"/>
            <p:cNvSpPr>
              <a:spLocks/>
            </p:cNvSpPr>
            <p:nvPr/>
          </p:nvSpPr>
          <p:spPr bwMode="auto">
            <a:xfrm>
              <a:off x="3555" y="2370"/>
              <a:ext cx="279" cy="480"/>
            </a:xfrm>
            <a:custGeom>
              <a:avLst/>
              <a:gdLst>
                <a:gd name="T0" fmla="*/ 5 w 837"/>
                <a:gd name="T1" fmla="*/ 2 h 1441"/>
                <a:gd name="T2" fmla="*/ 6 w 837"/>
                <a:gd name="T3" fmla="*/ 2 h 1441"/>
                <a:gd name="T4" fmla="*/ 7 w 837"/>
                <a:gd name="T5" fmla="*/ 2 h 1441"/>
                <a:gd name="T6" fmla="*/ 9 w 837"/>
                <a:gd name="T7" fmla="*/ 6 h 1441"/>
                <a:gd name="T8" fmla="*/ 9 w 837"/>
                <a:gd name="T9" fmla="*/ 11 h 1441"/>
                <a:gd name="T10" fmla="*/ 9 w 837"/>
                <a:gd name="T11" fmla="*/ 12 h 1441"/>
                <a:gd name="T12" fmla="*/ 9 w 837"/>
                <a:gd name="T13" fmla="*/ 15 h 1441"/>
                <a:gd name="T14" fmla="*/ 9 w 837"/>
                <a:gd name="T15" fmla="*/ 16 h 1441"/>
                <a:gd name="T16" fmla="*/ 10 w 837"/>
                <a:gd name="T17" fmla="*/ 13 h 1441"/>
                <a:gd name="T18" fmla="*/ 10 w 837"/>
                <a:gd name="T19" fmla="*/ 15 h 1441"/>
                <a:gd name="T20" fmla="*/ 9 w 837"/>
                <a:gd name="T21" fmla="*/ 17 h 1441"/>
                <a:gd name="T22" fmla="*/ 5 w 837"/>
                <a:gd name="T23" fmla="*/ 18 h 1441"/>
                <a:gd name="T24" fmla="*/ 7 w 837"/>
                <a:gd name="T25" fmla="*/ 17 h 1441"/>
                <a:gd name="T26" fmla="*/ 10 w 837"/>
                <a:gd name="T27" fmla="*/ 16 h 1441"/>
                <a:gd name="T28" fmla="*/ 10 w 837"/>
                <a:gd name="T29" fmla="*/ 15 h 1441"/>
                <a:gd name="T30" fmla="*/ 10 w 837"/>
                <a:gd name="T31" fmla="*/ 13 h 1441"/>
                <a:gd name="T32" fmla="*/ 9 w 837"/>
                <a:gd name="T33" fmla="*/ 7 h 1441"/>
                <a:gd name="T34" fmla="*/ 8 w 837"/>
                <a:gd name="T35" fmla="*/ 3 h 1441"/>
                <a:gd name="T36" fmla="*/ 5 w 837"/>
                <a:gd name="T37" fmla="*/ 1 h 1441"/>
                <a:gd name="T38" fmla="*/ 3 w 837"/>
                <a:gd name="T39" fmla="*/ 1 h 1441"/>
                <a:gd name="T40" fmla="*/ 1 w 837"/>
                <a:gd name="T41" fmla="*/ 0 h 1441"/>
                <a:gd name="T42" fmla="*/ 0 w 837"/>
                <a:gd name="T43" fmla="*/ 0 h 1441"/>
                <a:gd name="T44" fmla="*/ 1 w 837"/>
                <a:gd name="T45" fmla="*/ 1 h 1441"/>
                <a:gd name="T46" fmla="*/ 1 w 837"/>
                <a:gd name="T47" fmla="*/ 3 h 1441"/>
                <a:gd name="T48" fmla="*/ 1 w 837"/>
                <a:gd name="T49" fmla="*/ 5 h 1441"/>
                <a:gd name="T50" fmla="*/ 1 w 837"/>
                <a:gd name="T51" fmla="*/ 5 h 1441"/>
                <a:gd name="T52" fmla="*/ 1 w 837"/>
                <a:gd name="T53" fmla="*/ 5 h 1441"/>
                <a:gd name="T54" fmla="*/ 1 w 837"/>
                <a:gd name="T55" fmla="*/ 5 h 1441"/>
                <a:gd name="T56" fmla="*/ 1 w 837"/>
                <a:gd name="T57" fmla="*/ 5 h 1441"/>
                <a:gd name="T58" fmla="*/ 1 w 837"/>
                <a:gd name="T59" fmla="*/ 6 h 1441"/>
                <a:gd name="T60" fmla="*/ 1 w 837"/>
                <a:gd name="T61" fmla="*/ 6 h 1441"/>
                <a:gd name="T62" fmla="*/ 1 w 837"/>
                <a:gd name="T63" fmla="*/ 6 h 1441"/>
                <a:gd name="T64" fmla="*/ 1 w 837"/>
                <a:gd name="T65" fmla="*/ 6 h 1441"/>
                <a:gd name="T66" fmla="*/ 1 w 837"/>
                <a:gd name="T67" fmla="*/ 6 h 1441"/>
                <a:gd name="T68" fmla="*/ 1 w 837"/>
                <a:gd name="T69" fmla="*/ 6 h 1441"/>
                <a:gd name="T70" fmla="*/ 1 w 837"/>
                <a:gd name="T71" fmla="*/ 6 h 1441"/>
                <a:gd name="T72" fmla="*/ 1 w 837"/>
                <a:gd name="T73" fmla="*/ 3 h 1441"/>
                <a:gd name="T74" fmla="*/ 2 w 837"/>
                <a:gd name="T75" fmla="*/ 1 h 1441"/>
                <a:gd name="T76" fmla="*/ 2 w 837"/>
                <a:gd name="T77" fmla="*/ 2 h 1441"/>
                <a:gd name="T78" fmla="*/ 4 w 837"/>
                <a:gd name="T79" fmla="*/ 2 h 1441"/>
                <a:gd name="T80" fmla="*/ 4 w 837"/>
                <a:gd name="T81" fmla="*/ 2 h 1441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837"/>
                <a:gd name="T124" fmla="*/ 0 h 1441"/>
                <a:gd name="T125" fmla="*/ 837 w 837"/>
                <a:gd name="T126" fmla="*/ 1441 h 1441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837" h="1441">
                  <a:moveTo>
                    <a:pt x="324" y="144"/>
                  </a:moveTo>
                  <a:lnTo>
                    <a:pt x="414" y="159"/>
                  </a:lnTo>
                  <a:lnTo>
                    <a:pt x="444" y="132"/>
                  </a:lnTo>
                  <a:lnTo>
                    <a:pt x="526" y="168"/>
                  </a:lnTo>
                  <a:lnTo>
                    <a:pt x="484" y="207"/>
                  </a:lnTo>
                  <a:lnTo>
                    <a:pt x="550" y="196"/>
                  </a:lnTo>
                  <a:lnTo>
                    <a:pt x="636" y="258"/>
                  </a:lnTo>
                  <a:lnTo>
                    <a:pt x="692" y="449"/>
                  </a:lnTo>
                  <a:lnTo>
                    <a:pt x="736" y="583"/>
                  </a:lnTo>
                  <a:lnTo>
                    <a:pt x="736" y="928"/>
                  </a:lnTo>
                  <a:lnTo>
                    <a:pt x="650" y="903"/>
                  </a:lnTo>
                  <a:lnTo>
                    <a:pt x="751" y="986"/>
                  </a:lnTo>
                  <a:lnTo>
                    <a:pt x="747" y="1182"/>
                  </a:lnTo>
                  <a:lnTo>
                    <a:pt x="712" y="1215"/>
                  </a:lnTo>
                  <a:lnTo>
                    <a:pt x="639" y="1284"/>
                  </a:lnTo>
                  <a:lnTo>
                    <a:pt x="695" y="1284"/>
                  </a:lnTo>
                  <a:lnTo>
                    <a:pt x="758" y="1207"/>
                  </a:lnTo>
                  <a:lnTo>
                    <a:pt x="776" y="1028"/>
                  </a:lnTo>
                  <a:lnTo>
                    <a:pt x="811" y="1201"/>
                  </a:lnTo>
                  <a:lnTo>
                    <a:pt x="800" y="1249"/>
                  </a:lnTo>
                  <a:lnTo>
                    <a:pt x="800" y="1298"/>
                  </a:lnTo>
                  <a:lnTo>
                    <a:pt x="747" y="1351"/>
                  </a:lnTo>
                  <a:lnTo>
                    <a:pt x="520" y="1366"/>
                  </a:lnTo>
                  <a:lnTo>
                    <a:pt x="433" y="1441"/>
                  </a:lnTo>
                  <a:lnTo>
                    <a:pt x="523" y="1437"/>
                  </a:lnTo>
                  <a:lnTo>
                    <a:pt x="586" y="1399"/>
                  </a:lnTo>
                  <a:lnTo>
                    <a:pt x="731" y="1390"/>
                  </a:lnTo>
                  <a:lnTo>
                    <a:pt x="800" y="1335"/>
                  </a:lnTo>
                  <a:lnTo>
                    <a:pt x="835" y="1282"/>
                  </a:lnTo>
                  <a:lnTo>
                    <a:pt x="824" y="1234"/>
                  </a:lnTo>
                  <a:lnTo>
                    <a:pt x="837" y="1201"/>
                  </a:lnTo>
                  <a:lnTo>
                    <a:pt x="795" y="1034"/>
                  </a:lnTo>
                  <a:lnTo>
                    <a:pt x="751" y="753"/>
                  </a:lnTo>
                  <a:lnTo>
                    <a:pt x="751" y="599"/>
                  </a:lnTo>
                  <a:lnTo>
                    <a:pt x="681" y="355"/>
                  </a:lnTo>
                  <a:lnTo>
                    <a:pt x="634" y="227"/>
                  </a:lnTo>
                  <a:lnTo>
                    <a:pt x="539" y="152"/>
                  </a:lnTo>
                  <a:lnTo>
                    <a:pt x="409" y="110"/>
                  </a:lnTo>
                  <a:lnTo>
                    <a:pt x="320" y="90"/>
                  </a:lnTo>
                  <a:lnTo>
                    <a:pt x="206" y="81"/>
                  </a:lnTo>
                  <a:lnTo>
                    <a:pt x="139" y="59"/>
                  </a:lnTo>
                  <a:lnTo>
                    <a:pt x="55" y="1"/>
                  </a:lnTo>
                  <a:lnTo>
                    <a:pt x="9" y="0"/>
                  </a:lnTo>
                  <a:lnTo>
                    <a:pt x="34" y="39"/>
                  </a:lnTo>
                  <a:lnTo>
                    <a:pt x="61" y="22"/>
                  </a:lnTo>
                  <a:lnTo>
                    <a:pt x="113" y="57"/>
                  </a:lnTo>
                  <a:lnTo>
                    <a:pt x="113" y="159"/>
                  </a:lnTo>
                  <a:lnTo>
                    <a:pt x="91" y="265"/>
                  </a:lnTo>
                  <a:lnTo>
                    <a:pt x="0" y="508"/>
                  </a:lnTo>
                  <a:lnTo>
                    <a:pt x="64" y="388"/>
                  </a:lnTo>
                  <a:lnTo>
                    <a:pt x="66" y="419"/>
                  </a:lnTo>
                  <a:lnTo>
                    <a:pt x="66" y="425"/>
                  </a:lnTo>
                  <a:lnTo>
                    <a:pt x="67" y="431"/>
                  </a:lnTo>
                  <a:lnTo>
                    <a:pt x="67" y="432"/>
                  </a:lnTo>
                  <a:lnTo>
                    <a:pt x="67" y="433"/>
                  </a:lnTo>
                  <a:lnTo>
                    <a:pt x="67" y="434"/>
                  </a:lnTo>
                  <a:lnTo>
                    <a:pt x="67" y="437"/>
                  </a:lnTo>
                  <a:lnTo>
                    <a:pt x="68" y="444"/>
                  </a:lnTo>
                  <a:lnTo>
                    <a:pt x="69" y="458"/>
                  </a:lnTo>
                  <a:lnTo>
                    <a:pt x="69" y="462"/>
                  </a:lnTo>
                  <a:lnTo>
                    <a:pt x="70" y="462"/>
                  </a:lnTo>
                  <a:lnTo>
                    <a:pt x="70" y="463"/>
                  </a:lnTo>
                  <a:lnTo>
                    <a:pt x="70" y="464"/>
                  </a:lnTo>
                  <a:lnTo>
                    <a:pt x="70" y="465"/>
                  </a:lnTo>
                  <a:lnTo>
                    <a:pt x="70" y="468"/>
                  </a:lnTo>
                  <a:lnTo>
                    <a:pt x="70" y="470"/>
                  </a:lnTo>
                  <a:lnTo>
                    <a:pt x="70" y="471"/>
                  </a:lnTo>
                  <a:lnTo>
                    <a:pt x="78" y="533"/>
                  </a:lnTo>
                  <a:lnTo>
                    <a:pt x="119" y="227"/>
                  </a:lnTo>
                  <a:lnTo>
                    <a:pt x="142" y="159"/>
                  </a:lnTo>
                  <a:lnTo>
                    <a:pt x="130" y="104"/>
                  </a:lnTo>
                  <a:lnTo>
                    <a:pt x="159" y="88"/>
                  </a:lnTo>
                  <a:lnTo>
                    <a:pt x="164" y="134"/>
                  </a:lnTo>
                  <a:lnTo>
                    <a:pt x="223" y="99"/>
                  </a:lnTo>
                  <a:lnTo>
                    <a:pt x="294" y="122"/>
                  </a:lnTo>
                  <a:lnTo>
                    <a:pt x="324" y="144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ko-KR" altLang="en-US">
                <a:latin typeface="Century Gothic" pitchFamily="34" charset="0"/>
                <a:cs typeface="Arial" charset="0"/>
              </a:endParaRPr>
            </a:p>
          </p:txBody>
        </p:sp>
        <p:sp>
          <p:nvSpPr>
            <p:cNvPr id="2123" name="Freeform 286"/>
            <p:cNvSpPr>
              <a:spLocks/>
            </p:cNvSpPr>
            <p:nvPr/>
          </p:nvSpPr>
          <p:spPr bwMode="auto">
            <a:xfrm>
              <a:off x="3570" y="2623"/>
              <a:ext cx="63" cy="173"/>
            </a:xfrm>
            <a:custGeom>
              <a:avLst/>
              <a:gdLst>
                <a:gd name="T0" fmla="*/ 0 w 189"/>
                <a:gd name="T1" fmla="*/ 2 h 518"/>
                <a:gd name="T2" fmla="*/ 1 w 189"/>
                <a:gd name="T3" fmla="*/ 6 h 518"/>
                <a:gd name="T4" fmla="*/ 1 w 189"/>
                <a:gd name="T5" fmla="*/ 6 h 518"/>
                <a:gd name="T6" fmla="*/ 2 w 189"/>
                <a:gd name="T7" fmla="*/ 6 h 518"/>
                <a:gd name="T8" fmla="*/ 2 w 189"/>
                <a:gd name="T9" fmla="*/ 5 h 518"/>
                <a:gd name="T10" fmla="*/ 1 w 189"/>
                <a:gd name="T11" fmla="*/ 3 h 518"/>
                <a:gd name="T12" fmla="*/ 0 w 189"/>
                <a:gd name="T13" fmla="*/ 2 h 518"/>
                <a:gd name="T14" fmla="*/ 0 w 189"/>
                <a:gd name="T15" fmla="*/ 2 h 518"/>
                <a:gd name="T16" fmla="*/ 1 w 189"/>
                <a:gd name="T17" fmla="*/ 1 h 518"/>
                <a:gd name="T18" fmla="*/ 0 w 189"/>
                <a:gd name="T19" fmla="*/ 0 h 518"/>
                <a:gd name="T20" fmla="*/ 0 w 189"/>
                <a:gd name="T21" fmla="*/ 0 h 518"/>
                <a:gd name="T22" fmla="*/ 1 w 189"/>
                <a:gd name="T23" fmla="*/ 1 h 518"/>
                <a:gd name="T24" fmla="*/ 0 w 189"/>
                <a:gd name="T25" fmla="*/ 1 h 518"/>
                <a:gd name="T26" fmla="*/ 0 w 189"/>
                <a:gd name="T27" fmla="*/ 2 h 518"/>
                <a:gd name="T28" fmla="*/ 0 w 189"/>
                <a:gd name="T29" fmla="*/ 2 h 518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189"/>
                <a:gd name="T46" fmla="*/ 0 h 518"/>
                <a:gd name="T47" fmla="*/ 189 w 189"/>
                <a:gd name="T48" fmla="*/ 518 h 518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189" h="518">
                  <a:moveTo>
                    <a:pt x="8" y="142"/>
                  </a:moveTo>
                  <a:lnTo>
                    <a:pt x="103" y="454"/>
                  </a:lnTo>
                  <a:lnTo>
                    <a:pt x="108" y="518"/>
                  </a:lnTo>
                  <a:lnTo>
                    <a:pt x="189" y="446"/>
                  </a:lnTo>
                  <a:lnTo>
                    <a:pt x="130" y="379"/>
                  </a:lnTo>
                  <a:lnTo>
                    <a:pt x="72" y="220"/>
                  </a:lnTo>
                  <a:lnTo>
                    <a:pt x="33" y="161"/>
                  </a:lnTo>
                  <a:lnTo>
                    <a:pt x="33" y="123"/>
                  </a:lnTo>
                  <a:lnTo>
                    <a:pt x="81" y="95"/>
                  </a:lnTo>
                  <a:lnTo>
                    <a:pt x="19" y="0"/>
                  </a:lnTo>
                  <a:lnTo>
                    <a:pt x="0" y="17"/>
                  </a:lnTo>
                  <a:lnTo>
                    <a:pt x="50" y="106"/>
                  </a:lnTo>
                  <a:lnTo>
                    <a:pt x="6" y="106"/>
                  </a:lnTo>
                  <a:lnTo>
                    <a:pt x="8" y="142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ko-KR" altLang="en-US">
                <a:latin typeface="Century Gothic" pitchFamily="34" charset="0"/>
                <a:cs typeface="Arial" charset="0"/>
              </a:endParaRPr>
            </a:p>
          </p:txBody>
        </p:sp>
        <p:sp>
          <p:nvSpPr>
            <p:cNvPr id="2124" name="Freeform 287"/>
            <p:cNvSpPr>
              <a:spLocks/>
            </p:cNvSpPr>
            <p:nvPr/>
          </p:nvSpPr>
          <p:spPr bwMode="auto">
            <a:xfrm>
              <a:off x="3552" y="2535"/>
              <a:ext cx="13" cy="140"/>
            </a:xfrm>
            <a:custGeom>
              <a:avLst/>
              <a:gdLst>
                <a:gd name="T0" fmla="*/ 0 w 40"/>
                <a:gd name="T1" fmla="*/ 1 h 418"/>
                <a:gd name="T2" fmla="*/ 0 w 40"/>
                <a:gd name="T3" fmla="*/ 3 h 418"/>
                <a:gd name="T4" fmla="*/ 0 w 40"/>
                <a:gd name="T5" fmla="*/ 5 h 418"/>
                <a:gd name="T6" fmla="*/ 0 w 40"/>
                <a:gd name="T7" fmla="*/ 0 h 418"/>
                <a:gd name="T8" fmla="*/ 0 w 40"/>
                <a:gd name="T9" fmla="*/ 1 h 418"/>
                <a:gd name="T10" fmla="*/ 0 w 40"/>
                <a:gd name="T11" fmla="*/ 1 h 41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40"/>
                <a:gd name="T19" fmla="*/ 0 h 418"/>
                <a:gd name="T20" fmla="*/ 40 w 40"/>
                <a:gd name="T21" fmla="*/ 418 h 418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40" h="418">
                  <a:moveTo>
                    <a:pt x="20" y="75"/>
                  </a:moveTo>
                  <a:lnTo>
                    <a:pt x="0" y="206"/>
                  </a:lnTo>
                  <a:lnTo>
                    <a:pt x="40" y="418"/>
                  </a:lnTo>
                  <a:lnTo>
                    <a:pt x="40" y="0"/>
                  </a:lnTo>
                  <a:lnTo>
                    <a:pt x="20" y="75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ko-KR" altLang="en-US">
                <a:latin typeface="Century Gothic" pitchFamily="34" charset="0"/>
                <a:cs typeface="Arial" charset="0"/>
              </a:endParaRPr>
            </a:p>
          </p:txBody>
        </p:sp>
        <p:sp>
          <p:nvSpPr>
            <p:cNvPr id="2125" name="Freeform 288"/>
            <p:cNvSpPr>
              <a:spLocks/>
            </p:cNvSpPr>
            <p:nvPr/>
          </p:nvSpPr>
          <p:spPr bwMode="auto">
            <a:xfrm>
              <a:off x="3656" y="2494"/>
              <a:ext cx="35" cy="77"/>
            </a:xfrm>
            <a:custGeom>
              <a:avLst/>
              <a:gdLst>
                <a:gd name="T0" fmla="*/ 1 w 104"/>
                <a:gd name="T1" fmla="*/ 0 h 231"/>
                <a:gd name="T2" fmla="*/ 1 w 104"/>
                <a:gd name="T3" fmla="*/ 1 h 231"/>
                <a:gd name="T4" fmla="*/ 0 w 104"/>
                <a:gd name="T5" fmla="*/ 3 h 231"/>
                <a:gd name="T6" fmla="*/ 0 w 104"/>
                <a:gd name="T7" fmla="*/ 1 h 231"/>
                <a:gd name="T8" fmla="*/ 1 w 104"/>
                <a:gd name="T9" fmla="*/ 0 h 231"/>
                <a:gd name="T10" fmla="*/ 1 w 104"/>
                <a:gd name="T11" fmla="*/ 0 h 23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04"/>
                <a:gd name="T19" fmla="*/ 0 h 231"/>
                <a:gd name="T20" fmla="*/ 104 w 104"/>
                <a:gd name="T21" fmla="*/ 231 h 231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04" h="231">
                  <a:moveTo>
                    <a:pt x="104" y="0"/>
                  </a:moveTo>
                  <a:lnTo>
                    <a:pt x="68" y="112"/>
                  </a:lnTo>
                  <a:lnTo>
                    <a:pt x="0" y="231"/>
                  </a:lnTo>
                  <a:lnTo>
                    <a:pt x="40" y="90"/>
                  </a:lnTo>
                  <a:lnTo>
                    <a:pt x="104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ko-KR" altLang="en-US">
                <a:latin typeface="Century Gothic" pitchFamily="34" charset="0"/>
                <a:cs typeface="Arial" charset="0"/>
              </a:endParaRPr>
            </a:p>
          </p:txBody>
        </p:sp>
        <p:sp>
          <p:nvSpPr>
            <p:cNvPr id="2126" name="Freeform 289"/>
            <p:cNvSpPr>
              <a:spLocks/>
            </p:cNvSpPr>
            <p:nvPr/>
          </p:nvSpPr>
          <p:spPr bwMode="auto">
            <a:xfrm>
              <a:off x="3435" y="2578"/>
              <a:ext cx="51" cy="198"/>
            </a:xfrm>
            <a:custGeom>
              <a:avLst/>
              <a:gdLst>
                <a:gd name="T0" fmla="*/ 1 w 152"/>
                <a:gd name="T1" fmla="*/ 3 h 593"/>
                <a:gd name="T2" fmla="*/ 0 w 152"/>
                <a:gd name="T3" fmla="*/ 0 h 593"/>
                <a:gd name="T4" fmla="*/ 1 w 152"/>
                <a:gd name="T5" fmla="*/ 4 h 593"/>
                <a:gd name="T6" fmla="*/ 2 w 152"/>
                <a:gd name="T7" fmla="*/ 6 h 593"/>
                <a:gd name="T8" fmla="*/ 2 w 152"/>
                <a:gd name="T9" fmla="*/ 7 h 593"/>
                <a:gd name="T10" fmla="*/ 2 w 152"/>
                <a:gd name="T11" fmla="*/ 6 h 593"/>
                <a:gd name="T12" fmla="*/ 1 w 152"/>
                <a:gd name="T13" fmla="*/ 3 h 593"/>
                <a:gd name="T14" fmla="*/ 1 w 152"/>
                <a:gd name="T15" fmla="*/ 3 h 593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52"/>
                <a:gd name="T25" fmla="*/ 0 h 593"/>
                <a:gd name="T26" fmla="*/ 152 w 152"/>
                <a:gd name="T27" fmla="*/ 593 h 593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52" h="593">
                  <a:moveTo>
                    <a:pt x="71" y="264"/>
                  </a:moveTo>
                  <a:lnTo>
                    <a:pt x="0" y="0"/>
                  </a:lnTo>
                  <a:lnTo>
                    <a:pt x="115" y="284"/>
                  </a:lnTo>
                  <a:lnTo>
                    <a:pt x="152" y="489"/>
                  </a:lnTo>
                  <a:lnTo>
                    <a:pt x="127" y="593"/>
                  </a:lnTo>
                  <a:lnTo>
                    <a:pt x="130" y="489"/>
                  </a:lnTo>
                  <a:lnTo>
                    <a:pt x="71" y="264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ko-KR" altLang="en-US">
                <a:latin typeface="Century Gothic" pitchFamily="34" charset="0"/>
                <a:cs typeface="Arial" charset="0"/>
              </a:endParaRPr>
            </a:p>
          </p:txBody>
        </p:sp>
        <p:sp>
          <p:nvSpPr>
            <p:cNvPr id="2127" name="Freeform 290"/>
            <p:cNvSpPr>
              <a:spLocks/>
            </p:cNvSpPr>
            <p:nvPr/>
          </p:nvSpPr>
          <p:spPr bwMode="auto">
            <a:xfrm>
              <a:off x="3471" y="2488"/>
              <a:ext cx="62" cy="254"/>
            </a:xfrm>
            <a:custGeom>
              <a:avLst/>
              <a:gdLst>
                <a:gd name="T0" fmla="*/ 1 w 186"/>
                <a:gd name="T1" fmla="*/ 7 h 763"/>
                <a:gd name="T2" fmla="*/ 0 w 186"/>
                <a:gd name="T3" fmla="*/ 4 h 763"/>
                <a:gd name="T4" fmla="*/ 0 w 186"/>
                <a:gd name="T5" fmla="*/ 2 h 763"/>
                <a:gd name="T6" fmla="*/ 0 w 186"/>
                <a:gd name="T7" fmla="*/ 0 h 763"/>
                <a:gd name="T8" fmla="*/ 0 w 186"/>
                <a:gd name="T9" fmla="*/ 0 h 763"/>
                <a:gd name="T10" fmla="*/ 1 w 186"/>
                <a:gd name="T11" fmla="*/ 1 h 763"/>
                <a:gd name="T12" fmla="*/ 1 w 186"/>
                <a:gd name="T13" fmla="*/ 2 h 763"/>
                <a:gd name="T14" fmla="*/ 1 w 186"/>
                <a:gd name="T15" fmla="*/ 1 h 763"/>
                <a:gd name="T16" fmla="*/ 1 w 186"/>
                <a:gd name="T17" fmla="*/ 0 h 763"/>
                <a:gd name="T18" fmla="*/ 2 w 186"/>
                <a:gd name="T19" fmla="*/ 0 h 763"/>
                <a:gd name="T20" fmla="*/ 2 w 186"/>
                <a:gd name="T21" fmla="*/ 1 h 763"/>
                <a:gd name="T22" fmla="*/ 2 w 186"/>
                <a:gd name="T23" fmla="*/ 1 h 763"/>
                <a:gd name="T24" fmla="*/ 2 w 186"/>
                <a:gd name="T25" fmla="*/ 2 h 763"/>
                <a:gd name="T26" fmla="*/ 2 w 186"/>
                <a:gd name="T27" fmla="*/ 3 h 763"/>
                <a:gd name="T28" fmla="*/ 2 w 186"/>
                <a:gd name="T29" fmla="*/ 4 h 763"/>
                <a:gd name="T30" fmla="*/ 2 w 186"/>
                <a:gd name="T31" fmla="*/ 2 h 763"/>
                <a:gd name="T32" fmla="*/ 1 w 186"/>
                <a:gd name="T33" fmla="*/ 1 h 763"/>
                <a:gd name="T34" fmla="*/ 1 w 186"/>
                <a:gd name="T35" fmla="*/ 2 h 763"/>
                <a:gd name="T36" fmla="*/ 1 w 186"/>
                <a:gd name="T37" fmla="*/ 3 h 763"/>
                <a:gd name="T38" fmla="*/ 1 w 186"/>
                <a:gd name="T39" fmla="*/ 2 h 763"/>
                <a:gd name="T40" fmla="*/ 0 w 186"/>
                <a:gd name="T41" fmla="*/ 1 h 763"/>
                <a:gd name="T42" fmla="*/ 0 w 186"/>
                <a:gd name="T43" fmla="*/ 3 h 763"/>
                <a:gd name="T44" fmla="*/ 1 w 186"/>
                <a:gd name="T45" fmla="*/ 6 h 763"/>
                <a:gd name="T46" fmla="*/ 1 w 186"/>
                <a:gd name="T47" fmla="*/ 9 h 763"/>
                <a:gd name="T48" fmla="*/ 1 w 186"/>
                <a:gd name="T49" fmla="*/ 7 h 763"/>
                <a:gd name="T50" fmla="*/ 1 w 186"/>
                <a:gd name="T51" fmla="*/ 7 h 763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186"/>
                <a:gd name="T79" fmla="*/ 0 h 763"/>
                <a:gd name="T80" fmla="*/ 186 w 186"/>
                <a:gd name="T81" fmla="*/ 763 h 763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186" h="763">
                  <a:moveTo>
                    <a:pt x="55" y="562"/>
                  </a:moveTo>
                  <a:lnTo>
                    <a:pt x="22" y="308"/>
                  </a:lnTo>
                  <a:lnTo>
                    <a:pt x="22" y="153"/>
                  </a:lnTo>
                  <a:lnTo>
                    <a:pt x="0" y="0"/>
                  </a:lnTo>
                  <a:lnTo>
                    <a:pt x="36" y="5"/>
                  </a:lnTo>
                  <a:lnTo>
                    <a:pt x="69" y="105"/>
                  </a:lnTo>
                  <a:lnTo>
                    <a:pt x="97" y="136"/>
                  </a:lnTo>
                  <a:lnTo>
                    <a:pt x="86" y="55"/>
                  </a:lnTo>
                  <a:lnTo>
                    <a:pt x="116" y="19"/>
                  </a:lnTo>
                  <a:lnTo>
                    <a:pt x="133" y="22"/>
                  </a:lnTo>
                  <a:lnTo>
                    <a:pt x="186" y="89"/>
                  </a:lnTo>
                  <a:lnTo>
                    <a:pt x="164" y="105"/>
                  </a:lnTo>
                  <a:lnTo>
                    <a:pt x="161" y="164"/>
                  </a:lnTo>
                  <a:lnTo>
                    <a:pt x="183" y="219"/>
                  </a:lnTo>
                  <a:lnTo>
                    <a:pt x="172" y="345"/>
                  </a:lnTo>
                  <a:lnTo>
                    <a:pt x="139" y="144"/>
                  </a:lnTo>
                  <a:lnTo>
                    <a:pt x="119" y="89"/>
                  </a:lnTo>
                  <a:lnTo>
                    <a:pt x="111" y="161"/>
                  </a:lnTo>
                  <a:lnTo>
                    <a:pt x="111" y="237"/>
                  </a:lnTo>
                  <a:lnTo>
                    <a:pt x="86" y="155"/>
                  </a:lnTo>
                  <a:lnTo>
                    <a:pt x="36" y="89"/>
                  </a:lnTo>
                  <a:lnTo>
                    <a:pt x="36" y="239"/>
                  </a:lnTo>
                  <a:lnTo>
                    <a:pt x="102" y="470"/>
                  </a:lnTo>
                  <a:lnTo>
                    <a:pt x="49" y="763"/>
                  </a:lnTo>
                  <a:lnTo>
                    <a:pt x="55" y="562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ko-KR" altLang="en-US">
                <a:latin typeface="Century Gothic" pitchFamily="34" charset="0"/>
                <a:cs typeface="Arial" charset="0"/>
              </a:endParaRPr>
            </a:p>
          </p:txBody>
        </p:sp>
        <p:sp>
          <p:nvSpPr>
            <p:cNvPr id="2128" name="Freeform 291"/>
            <p:cNvSpPr>
              <a:spLocks/>
            </p:cNvSpPr>
            <p:nvPr/>
          </p:nvSpPr>
          <p:spPr bwMode="auto">
            <a:xfrm>
              <a:off x="3520" y="2503"/>
              <a:ext cx="38" cy="33"/>
            </a:xfrm>
            <a:custGeom>
              <a:avLst/>
              <a:gdLst>
                <a:gd name="T0" fmla="*/ 0 w 112"/>
                <a:gd name="T1" fmla="*/ 0 h 100"/>
                <a:gd name="T2" fmla="*/ 1 w 112"/>
                <a:gd name="T3" fmla="*/ 1 h 100"/>
                <a:gd name="T4" fmla="*/ 0 w 112"/>
                <a:gd name="T5" fmla="*/ 0 h 100"/>
                <a:gd name="T6" fmla="*/ 0 w 112"/>
                <a:gd name="T7" fmla="*/ 0 h 100"/>
                <a:gd name="T8" fmla="*/ 0 w 112"/>
                <a:gd name="T9" fmla="*/ 0 h 10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12"/>
                <a:gd name="T16" fmla="*/ 0 h 100"/>
                <a:gd name="T17" fmla="*/ 112 w 112"/>
                <a:gd name="T18" fmla="*/ 100 h 10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12" h="100">
                  <a:moveTo>
                    <a:pt x="11" y="39"/>
                  </a:moveTo>
                  <a:lnTo>
                    <a:pt x="112" y="100"/>
                  </a:lnTo>
                  <a:lnTo>
                    <a:pt x="0" y="0"/>
                  </a:lnTo>
                  <a:lnTo>
                    <a:pt x="11" y="39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ko-KR" altLang="en-US">
                <a:latin typeface="Century Gothic" pitchFamily="34" charset="0"/>
                <a:cs typeface="Arial" charset="0"/>
              </a:endParaRPr>
            </a:p>
          </p:txBody>
        </p:sp>
        <p:sp>
          <p:nvSpPr>
            <p:cNvPr id="2129" name="Freeform 292"/>
            <p:cNvSpPr>
              <a:spLocks/>
            </p:cNvSpPr>
            <p:nvPr/>
          </p:nvSpPr>
          <p:spPr bwMode="auto">
            <a:xfrm>
              <a:off x="3364" y="2664"/>
              <a:ext cx="52" cy="37"/>
            </a:xfrm>
            <a:custGeom>
              <a:avLst/>
              <a:gdLst>
                <a:gd name="T0" fmla="*/ 0 w 158"/>
                <a:gd name="T1" fmla="*/ 1 h 111"/>
                <a:gd name="T2" fmla="*/ 2 w 158"/>
                <a:gd name="T3" fmla="*/ 1 h 111"/>
                <a:gd name="T4" fmla="*/ 0 w 158"/>
                <a:gd name="T5" fmla="*/ 0 h 111"/>
                <a:gd name="T6" fmla="*/ 0 w 158"/>
                <a:gd name="T7" fmla="*/ 1 h 111"/>
                <a:gd name="T8" fmla="*/ 0 w 158"/>
                <a:gd name="T9" fmla="*/ 1 h 11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58"/>
                <a:gd name="T16" fmla="*/ 0 h 111"/>
                <a:gd name="T17" fmla="*/ 158 w 158"/>
                <a:gd name="T18" fmla="*/ 111 h 11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58" h="111">
                  <a:moveTo>
                    <a:pt x="28" y="53"/>
                  </a:moveTo>
                  <a:lnTo>
                    <a:pt x="158" y="111"/>
                  </a:lnTo>
                  <a:lnTo>
                    <a:pt x="0" y="0"/>
                  </a:lnTo>
                  <a:lnTo>
                    <a:pt x="28" y="53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ko-KR" altLang="en-US">
                <a:latin typeface="Century Gothic" pitchFamily="34" charset="0"/>
                <a:cs typeface="Arial" charset="0"/>
              </a:endParaRPr>
            </a:p>
          </p:txBody>
        </p:sp>
        <p:sp>
          <p:nvSpPr>
            <p:cNvPr id="2130" name="Freeform 293"/>
            <p:cNvSpPr>
              <a:spLocks/>
            </p:cNvSpPr>
            <p:nvPr/>
          </p:nvSpPr>
          <p:spPr bwMode="auto">
            <a:xfrm>
              <a:off x="2846" y="2723"/>
              <a:ext cx="259" cy="115"/>
            </a:xfrm>
            <a:custGeom>
              <a:avLst/>
              <a:gdLst>
                <a:gd name="T0" fmla="*/ 6 w 776"/>
                <a:gd name="T1" fmla="*/ 0 h 343"/>
                <a:gd name="T2" fmla="*/ 5 w 776"/>
                <a:gd name="T3" fmla="*/ 1 h 343"/>
                <a:gd name="T4" fmla="*/ 5 w 776"/>
                <a:gd name="T5" fmla="*/ 1 h 343"/>
                <a:gd name="T6" fmla="*/ 5 w 776"/>
                <a:gd name="T7" fmla="*/ 2 h 343"/>
                <a:gd name="T8" fmla="*/ 6 w 776"/>
                <a:gd name="T9" fmla="*/ 2 h 343"/>
                <a:gd name="T10" fmla="*/ 5 w 776"/>
                <a:gd name="T11" fmla="*/ 2 h 343"/>
                <a:gd name="T12" fmla="*/ 4 w 776"/>
                <a:gd name="T13" fmla="*/ 3 h 343"/>
                <a:gd name="T14" fmla="*/ 4 w 776"/>
                <a:gd name="T15" fmla="*/ 4 h 343"/>
                <a:gd name="T16" fmla="*/ 9 w 776"/>
                <a:gd name="T17" fmla="*/ 4 h 343"/>
                <a:gd name="T18" fmla="*/ 10 w 776"/>
                <a:gd name="T19" fmla="*/ 4 h 343"/>
                <a:gd name="T20" fmla="*/ 0 w 776"/>
                <a:gd name="T21" fmla="*/ 4 h 343"/>
                <a:gd name="T22" fmla="*/ 3 w 776"/>
                <a:gd name="T23" fmla="*/ 4 h 343"/>
                <a:gd name="T24" fmla="*/ 4 w 776"/>
                <a:gd name="T25" fmla="*/ 2 h 343"/>
                <a:gd name="T26" fmla="*/ 4 w 776"/>
                <a:gd name="T27" fmla="*/ 2 h 343"/>
                <a:gd name="T28" fmla="*/ 5 w 776"/>
                <a:gd name="T29" fmla="*/ 1 h 343"/>
                <a:gd name="T30" fmla="*/ 6 w 776"/>
                <a:gd name="T31" fmla="*/ 0 h 343"/>
                <a:gd name="T32" fmla="*/ 6 w 776"/>
                <a:gd name="T33" fmla="*/ 0 h 343"/>
                <a:gd name="T34" fmla="*/ 6 w 776"/>
                <a:gd name="T35" fmla="*/ 0 h 343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776"/>
                <a:gd name="T55" fmla="*/ 0 h 343"/>
                <a:gd name="T56" fmla="*/ 776 w 776"/>
                <a:gd name="T57" fmla="*/ 343 h 343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776" h="343">
                  <a:moveTo>
                    <a:pt x="459" y="40"/>
                  </a:moveTo>
                  <a:lnTo>
                    <a:pt x="433" y="73"/>
                  </a:lnTo>
                  <a:lnTo>
                    <a:pt x="395" y="115"/>
                  </a:lnTo>
                  <a:lnTo>
                    <a:pt x="395" y="151"/>
                  </a:lnTo>
                  <a:lnTo>
                    <a:pt x="517" y="190"/>
                  </a:lnTo>
                  <a:lnTo>
                    <a:pt x="369" y="199"/>
                  </a:lnTo>
                  <a:lnTo>
                    <a:pt x="329" y="241"/>
                  </a:lnTo>
                  <a:lnTo>
                    <a:pt x="298" y="290"/>
                  </a:lnTo>
                  <a:lnTo>
                    <a:pt x="756" y="323"/>
                  </a:lnTo>
                  <a:lnTo>
                    <a:pt x="776" y="343"/>
                  </a:lnTo>
                  <a:lnTo>
                    <a:pt x="0" y="322"/>
                  </a:lnTo>
                  <a:lnTo>
                    <a:pt x="253" y="286"/>
                  </a:lnTo>
                  <a:lnTo>
                    <a:pt x="333" y="199"/>
                  </a:lnTo>
                  <a:lnTo>
                    <a:pt x="353" y="126"/>
                  </a:lnTo>
                  <a:lnTo>
                    <a:pt x="400" y="59"/>
                  </a:lnTo>
                  <a:lnTo>
                    <a:pt x="473" y="0"/>
                  </a:lnTo>
                  <a:lnTo>
                    <a:pt x="459" y="4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ko-KR" altLang="en-US">
                <a:latin typeface="Century Gothic" pitchFamily="34" charset="0"/>
                <a:cs typeface="Arial" charset="0"/>
              </a:endParaRPr>
            </a:p>
          </p:txBody>
        </p:sp>
        <p:sp>
          <p:nvSpPr>
            <p:cNvPr id="2131" name="Freeform 294"/>
            <p:cNvSpPr>
              <a:spLocks/>
            </p:cNvSpPr>
            <p:nvPr/>
          </p:nvSpPr>
          <p:spPr bwMode="auto">
            <a:xfrm>
              <a:off x="3084" y="2554"/>
              <a:ext cx="59" cy="117"/>
            </a:xfrm>
            <a:custGeom>
              <a:avLst/>
              <a:gdLst>
                <a:gd name="T0" fmla="*/ 0 w 177"/>
                <a:gd name="T1" fmla="*/ 2 h 351"/>
                <a:gd name="T2" fmla="*/ 1 w 177"/>
                <a:gd name="T3" fmla="*/ 3 h 351"/>
                <a:gd name="T4" fmla="*/ 2 w 177"/>
                <a:gd name="T5" fmla="*/ 4 h 351"/>
                <a:gd name="T6" fmla="*/ 2 w 177"/>
                <a:gd name="T7" fmla="*/ 4 h 351"/>
                <a:gd name="T8" fmla="*/ 2 w 177"/>
                <a:gd name="T9" fmla="*/ 3 h 351"/>
                <a:gd name="T10" fmla="*/ 1 w 177"/>
                <a:gd name="T11" fmla="*/ 2 h 351"/>
                <a:gd name="T12" fmla="*/ 0 w 177"/>
                <a:gd name="T13" fmla="*/ 0 h 351"/>
                <a:gd name="T14" fmla="*/ 0 w 177"/>
                <a:gd name="T15" fmla="*/ 2 h 351"/>
                <a:gd name="T16" fmla="*/ 0 w 177"/>
                <a:gd name="T17" fmla="*/ 2 h 351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77"/>
                <a:gd name="T28" fmla="*/ 0 h 351"/>
                <a:gd name="T29" fmla="*/ 177 w 177"/>
                <a:gd name="T30" fmla="*/ 351 h 351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77" h="351">
                  <a:moveTo>
                    <a:pt x="30" y="129"/>
                  </a:moveTo>
                  <a:lnTo>
                    <a:pt x="74" y="206"/>
                  </a:lnTo>
                  <a:lnTo>
                    <a:pt x="125" y="292"/>
                  </a:lnTo>
                  <a:lnTo>
                    <a:pt x="177" y="351"/>
                  </a:lnTo>
                  <a:lnTo>
                    <a:pt x="142" y="232"/>
                  </a:lnTo>
                  <a:lnTo>
                    <a:pt x="58" y="137"/>
                  </a:lnTo>
                  <a:lnTo>
                    <a:pt x="0" y="0"/>
                  </a:lnTo>
                  <a:lnTo>
                    <a:pt x="30" y="129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ko-KR" altLang="en-US">
                <a:latin typeface="Century Gothic" pitchFamily="34" charset="0"/>
                <a:cs typeface="Arial" charset="0"/>
              </a:endParaRPr>
            </a:p>
          </p:txBody>
        </p:sp>
        <p:sp>
          <p:nvSpPr>
            <p:cNvPr id="2132" name="Freeform 295"/>
            <p:cNvSpPr>
              <a:spLocks/>
            </p:cNvSpPr>
            <p:nvPr/>
          </p:nvSpPr>
          <p:spPr bwMode="auto">
            <a:xfrm>
              <a:off x="3256" y="2507"/>
              <a:ext cx="56" cy="160"/>
            </a:xfrm>
            <a:custGeom>
              <a:avLst/>
              <a:gdLst>
                <a:gd name="T0" fmla="*/ 1 w 169"/>
                <a:gd name="T1" fmla="*/ 3 h 479"/>
                <a:gd name="T2" fmla="*/ 1 w 169"/>
                <a:gd name="T3" fmla="*/ 2 h 479"/>
                <a:gd name="T4" fmla="*/ 2 w 169"/>
                <a:gd name="T5" fmla="*/ 0 h 479"/>
                <a:gd name="T6" fmla="*/ 2 w 169"/>
                <a:gd name="T7" fmla="*/ 2 h 479"/>
                <a:gd name="T8" fmla="*/ 1 w 169"/>
                <a:gd name="T9" fmla="*/ 4 h 479"/>
                <a:gd name="T10" fmla="*/ 1 w 169"/>
                <a:gd name="T11" fmla="*/ 6 h 479"/>
                <a:gd name="T12" fmla="*/ 1 w 169"/>
                <a:gd name="T13" fmla="*/ 5 h 479"/>
                <a:gd name="T14" fmla="*/ 0 w 169"/>
                <a:gd name="T15" fmla="*/ 6 h 479"/>
                <a:gd name="T16" fmla="*/ 1 w 169"/>
                <a:gd name="T17" fmla="*/ 4 h 479"/>
                <a:gd name="T18" fmla="*/ 1 w 169"/>
                <a:gd name="T19" fmla="*/ 3 h 479"/>
                <a:gd name="T20" fmla="*/ 1 w 169"/>
                <a:gd name="T21" fmla="*/ 3 h 479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169"/>
                <a:gd name="T34" fmla="*/ 0 h 479"/>
                <a:gd name="T35" fmla="*/ 169 w 169"/>
                <a:gd name="T36" fmla="*/ 479 h 479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169" h="479">
                  <a:moveTo>
                    <a:pt x="75" y="270"/>
                  </a:moveTo>
                  <a:lnTo>
                    <a:pt x="94" y="128"/>
                  </a:lnTo>
                  <a:lnTo>
                    <a:pt x="169" y="0"/>
                  </a:lnTo>
                  <a:lnTo>
                    <a:pt x="123" y="159"/>
                  </a:lnTo>
                  <a:lnTo>
                    <a:pt x="117" y="351"/>
                  </a:lnTo>
                  <a:lnTo>
                    <a:pt x="45" y="479"/>
                  </a:lnTo>
                  <a:lnTo>
                    <a:pt x="75" y="365"/>
                  </a:lnTo>
                  <a:lnTo>
                    <a:pt x="0" y="471"/>
                  </a:lnTo>
                  <a:lnTo>
                    <a:pt x="64" y="343"/>
                  </a:lnTo>
                  <a:lnTo>
                    <a:pt x="75" y="27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ko-KR" altLang="en-US">
                <a:latin typeface="Century Gothic" pitchFamily="34" charset="0"/>
                <a:cs typeface="Arial" charset="0"/>
              </a:endParaRPr>
            </a:p>
          </p:txBody>
        </p:sp>
        <p:sp>
          <p:nvSpPr>
            <p:cNvPr id="2133" name="Freeform 296"/>
            <p:cNvSpPr>
              <a:spLocks/>
            </p:cNvSpPr>
            <p:nvPr/>
          </p:nvSpPr>
          <p:spPr bwMode="auto">
            <a:xfrm>
              <a:off x="3797" y="2571"/>
              <a:ext cx="94" cy="235"/>
            </a:xfrm>
            <a:custGeom>
              <a:avLst/>
              <a:gdLst>
                <a:gd name="T0" fmla="*/ 0 w 283"/>
                <a:gd name="T1" fmla="*/ 0 h 705"/>
                <a:gd name="T2" fmla="*/ 2 w 283"/>
                <a:gd name="T3" fmla="*/ 1 h 705"/>
                <a:gd name="T4" fmla="*/ 3 w 283"/>
                <a:gd name="T5" fmla="*/ 2 h 705"/>
                <a:gd name="T6" fmla="*/ 3 w 283"/>
                <a:gd name="T7" fmla="*/ 4 h 705"/>
                <a:gd name="T8" fmla="*/ 3 w 283"/>
                <a:gd name="T9" fmla="*/ 7 h 705"/>
                <a:gd name="T10" fmla="*/ 3 w 283"/>
                <a:gd name="T11" fmla="*/ 9 h 705"/>
                <a:gd name="T12" fmla="*/ 3 w 283"/>
                <a:gd name="T13" fmla="*/ 7 h 705"/>
                <a:gd name="T14" fmla="*/ 3 w 283"/>
                <a:gd name="T15" fmla="*/ 3 h 705"/>
                <a:gd name="T16" fmla="*/ 3 w 283"/>
                <a:gd name="T17" fmla="*/ 2 h 705"/>
                <a:gd name="T18" fmla="*/ 2 w 283"/>
                <a:gd name="T19" fmla="*/ 1 h 705"/>
                <a:gd name="T20" fmla="*/ 1 w 283"/>
                <a:gd name="T21" fmla="*/ 1 h 705"/>
                <a:gd name="T22" fmla="*/ 1 w 283"/>
                <a:gd name="T23" fmla="*/ 5 h 705"/>
                <a:gd name="T24" fmla="*/ 0 w 283"/>
                <a:gd name="T25" fmla="*/ 0 h 705"/>
                <a:gd name="T26" fmla="*/ 0 w 283"/>
                <a:gd name="T27" fmla="*/ 0 h 705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283"/>
                <a:gd name="T43" fmla="*/ 0 h 705"/>
                <a:gd name="T44" fmla="*/ 283 w 283"/>
                <a:gd name="T45" fmla="*/ 705 h 705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283" h="705">
                  <a:moveTo>
                    <a:pt x="0" y="0"/>
                  </a:moveTo>
                  <a:lnTo>
                    <a:pt x="164" y="75"/>
                  </a:lnTo>
                  <a:lnTo>
                    <a:pt x="253" y="175"/>
                  </a:lnTo>
                  <a:lnTo>
                    <a:pt x="280" y="313"/>
                  </a:lnTo>
                  <a:lnTo>
                    <a:pt x="283" y="579"/>
                  </a:lnTo>
                  <a:lnTo>
                    <a:pt x="245" y="705"/>
                  </a:lnTo>
                  <a:lnTo>
                    <a:pt x="264" y="537"/>
                  </a:lnTo>
                  <a:lnTo>
                    <a:pt x="250" y="246"/>
                  </a:lnTo>
                  <a:lnTo>
                    <a:pt x="212" y="142"/>
                  </a:lnTo>
                  <a:lnTo>
                    <a:pt x="142" y="78"/>
                  </a:lnTo>
                  <a:lnTo>
                    <a:pt x="48" y="45"/>
                  </a:lnTo>
                  <a:lnTo>
                    <a:pt x="48" y="36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ko-KR" altLang="en-US">
                <a:latin typeface="Century Gothic" pitchFamily="34" charset="0"/>
                <a:cs typeface="Arial" charset="0"/>
              </a:endParaRPr>
            </a:p>
          </p:txBody>
        </p:sp>
        <p:sp>
          <p:nvSpPr>
            <p:cNvPr id="2134" name="Freeform 297"/>
            <p:cNvSpPr>
              <a:spLocks/>
            </p:cNvSpPr>
            <p:nvPr/>
          </p:nvSpPr>
          <p:spPr bwMode="auto">
            <a:xfrm>
              <a:off x="3783" y="2761"/>
              <a:ext cx="151" cy="114"/>
            </a:xfrm>
            <a:custGeom>
              <a:avLst/>
              <a:gdLst>
                <a:gd name="T0" fmla="*/ 4 w 451"/>
                <a:gd name="T1" fmla="*/ 2 h 343"/>
                <a:gd name="T2" fmla="*/ 0 w 451"/>
                <a:gd name="T3" fmla="*/ 3 h 343"/>
                <a:gd name="T4" fmla="*/ 0 w 451"/>
                <a:gd name="T5" fmla="*/ 3 h 343"/>
                <a:gd name="T6" fmla="*/ 0 w 451"/>
                <a:gd name="T7" fmla="*/ 3 h 343"/>
                <a:gd name="T8" fmla="*/ 0 w 451"/>
                <a:gd name="T9" fmla="*/ 4 h 343"/>
                <a:gd name="T10" fmla="*/ 2 w 451"/>
                <a:gd name="T11" fmla="*/ 4 h 343"/>
                <a:gd name="T12" fmla="*/ 1 w 451"/>
                <a:gd name="T13" fmla="*/ 4 h 343"/>
                <a:gd name="T14" fmla="*/ 0 w 451"/>
                <a:gd name="T15" fmla="*/ 3 h 343"/>
                <a:gd name="T16" fmla="*/ 1 w 451"/>
                <a:gd name="T17" fmla="*/ 3 h 343"/>
                <a:gd name="T18" fmla="*/ 4 w 451"/>
                <a:gd name="T19" fmla="*/ 2 h 343"/>
                <a:gd name="T20" fmla="*/ 4 w 451"/>
                <a:gd name="T21" fmla="*/ 2 h 343"/>
                <a:gd name="T22" fmla="*/ 5 w 451"/>
                <a:gd name="T23" fmla="*/ 2 h 343"/>
                <a:gd name="T24" fmla="*/ 6 w 451"/>
                <a:gd name="T25" fmla="*/ 3 h 343"/>
                <a:gd name="T26" fmla="*/ 5 w 451"/>
                <a:gd name="T27" fmla="*/ 2 h 343"/>
                <a:gd name="T28" fmla="*/ 4 w 451"/>
                <a:gd name="T29" fmla="*/ 2 h 343"/>
                <a:gd name="T30" fmla="*/ 4 w 451"/>
                <a:gd name="T31" fmla="*/ 0 h 343"/>
                <a:gd name="T32" fmla="*/ 4 w 451"/>
                <a:gd name="T33" fmla="*/ 2 h 343"/>
                <a:gd name="T34" fmla="*/ 4 w 451"/>
                <a:gd name="T35" fmla="*/ 2 h 343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451"/>
                <a:gd name="T55" fmla="*/ 0 h 343"/>
                <a:gd name="T56" fmla="*/ 451 w 451"/>
                <a:gd name="T57" fmla="*/ 343 h 343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451" h="343">
                  <a:moveTo>
                    <a:pt x="286" y="138"/>
                  </a:moveTo>
                  <a:lnTo>
                    <a:pt x="33" y="205"/>
                  </a:lnTo>
                  <a:lnTo>
                    <a:pt x="0" y="246"/>
                  </a:lnTo>
                  <a:lnTo>
                    <a:pt x="0" y="276"/>
                  </a:lnTo>
                  <a:lnTo>
                    <a:pt x="18" y="294"/>
                  </a:lnTo>
                  <a:lnTo>
                    <a:pt x="138" y="343"/>
                  </a:lnTo>
                  <a:lnTo>
                    <a:pt x="41" y="287"/>
                  </a:lnTo>
                  <a:lnTo>
                    <a:pt x="26" y="246"/>
                  </a:lnTo>
                  <a:lnTo>
                    <a:pt x="59" y="216"/>
                  </a:lnTo>
                  <a:lnTo>
                    <a:pt x="302" y="156"/>
                  </a:lnTo>
                  <a:lnTo>
                    <a:pt x="357" y="164"/>
                  </a:lnTo>
                  <a:lnTo>
                    <a:pt x="410" y="182"/>
                  </a:lnTo>
                  <a:lnTo>
                    <a:pt x="451" y="208"/>
                  </a:lnTo>
                  <a:lnTo>
                    <a:pt x="383" y="153"/>
                  </a:lnTo>
                  <a:lnTo>
                    <a:pt x="313" y="130"/>
                  </a:lnTo>
                  <a:lnTo>
                    <a:pt x="324" y="0"/>
                  </a:lnTo>
                  <a:lnTo>
                    <a:pt x="286" y="138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ko-KR" altLang="en-US">
                <a:latin typeface="Century Gothic" pitchFamily="34" charset="0"/>
                <a:cs typeface="Arial" charset="0"/>
              </a:endParaRPr>
            </a:p>
          </p:txBody>
        </p:sp>
        <p:sp>
          <p:nvSpPr>
            <p:cNvPr id="2135" name="Freeform 298"/>
            <p:cNvSpPr>
              <a:spLocks/>
            </p:cNvSpPr>
            <p:nvPr/>
          </p:nvSpPr>
          <p:spPr bwMode="auto">
            <a:xfrm>
              <a:off x="3625" y="2834"/>
              <a:ext cx="312" cy="232"/>
            </a:xfrm>
            <a:custGeom>
              <a:avLst/>
              <a:gdLst>
                <a:gd name="T0" fmla="*/ 8 w 936"/>
                <a:gd name="T1" fmla="*/ 1 h 694"/>
                <a:gd name="T2" fmla="*/ 8 w 936"/>
                <a:gd name="T3" fmla="*/ 2 h 694"/>
                <a:gd name="T4" fmla="*/ 12 w 936"/>
                <a:gd name="T5" fmla="*/ 1 h 694"/>
                <a:gd name="T6" fmla="*/ 9 w 936"/>
                <a:gd name="T7" fmla="*/ 2 h 694"/>
                <a:gd name="T8" fmla="*/ 9 w 936"/>
                <a:gd name="T9" fmla="*/ 4 h 694"/>
                <a:gd name="T10" fmla="*/ 8 w 936"/>
                <a:gd name="T11" fmla="*/ 6 h 694"/>
                <a:gd name="T12" fmla="*/ 8 w 936"/>
                <a:gd name="T13" fmla="*/ 7 h 694"/>
                <a:gd name="T14" fmla="*/ 6 w 936"/>
                <a:gd name="T15" fmla="*/ 8 h 694"/>
                <a:gd name="T16" fmla="*/ 5 w 936"/>
                <a:gd name="T17" fmla="*/ 8 h 694"/>
                <a:gd name="T18" fmla="*/ 3 w 936"/>
                <a:gd name="T19" fmla="*/ 9 h 694"/>
                <a:gd name="T20" fmla="*/ 0 w 936"/>
                <a:gd name="T21" fmla="*/ 2 h 694"/>
                <a:gd name="T22" fmla="*/ 3 w 936"/>
                <a:gd name="T23" fmla="*/ 8 h 694"/>
                <a:gd name="T24" fmla="*/ 5 w 936"/>
                <a:gd name="T25" fmla="*/ 8 h 694"/>
                <a:gd name="T26" fmla="*/ 5 w 936"/>
                <a:gd name="T27" fmla="*/ 7 h 694"/>
                <a:gd name="T28" fmla="*/ 6 w 936"/>
                <a:gd name="T29" fmla="*/ 6 h 694"/>
                <a:gd name="T30" fmla="*/ 5 w 936"/>
                <a:gd name="T31" fmla="*/ 5 h 694"/>
                <a:gd name="T32" fmla="*/ 6 w 936"/>
                <a:gd name="T33" fmla="*/ 5 h 694"/>
                <a:gd name="T34" fmla="*/ 6 w 936"/>
                <a:gd name="T35" fmla="*/ 4 h 694"/>
                <a:gd name="T36" fmla="*/ 6 w 936"/>
                <a:gd name="T37" fmla="*/ 4 h 694"/>
                <a:gd name="T38" fmla="*/ 6 w 936"/>
                <a:gd name="T39" fmla="*/ 3 h 694"/>
                <a:gd name="T40" fmla="*/ 6 w 936"/>
                <a:gd name="T41" fmla="*/ 3 h 694"/>
                <a:gd name="T42" fmla="*/ 5 w 936"/>
                <a:gd name="T43" fmla="*/ 2 h 694"/>
                <a:gd name="T44" fmla="*/ 3 w 936"/>
                <a:gd name="T45" fmla="*/ 2 h 694"/>
                <a:gd name="T46" fmla="*/ 0 w 936"/>
                <a:gd name="T47" fmla="*/ 2 h 694"/>
                <a:gd name="T48" fmla="*/ 2 w 936"/>
                <a:gd name="T49" fmla="*/ 1 h 694"/>
                <a:gd name="T50" fmla="*/ 3 w 936"/>
                <a:gd name="T51" fmla="*/ 0 h 694"/>
                <a:gd name="T52" fmla="*/ 4 w 936"/>
                <a:gd name="T53" fmla="*/ 1 h 694"/>
                <a:gd name="T54" fmla="*/ 5 w 936"/>
                <a:gd name="T55" fmla="*/ 1 h 694"/>
                <a:gd name="T56" fmla="*/ 4 w 936"/>
                <a:gd name="T57" fmla="*/ 1 h 694"/>
                <a:gd name="T58" fmla="*/ 6 w 936"/>
                <a:gd name="T59" fmla="*/ 2 h 694"/>
                <a:gd name="T60" fmla="*/ 6 w 936"/>
                <a:gd name="T61" fmla="*/ 2 h 694"/>
                <a:gd name="T62" fmla="*/ 6 w 936"/>
                <a:gd name="T63" fmla="*/ 1 h 694"/>
                <a:gd name="T64" fmla="*/ 7 w 936"/>
                <a:gd name="T65" fmla="*/ 1 h 694"/>
                <a:gd name="T66" fmla="*/ 7 w 936"/>
                <a:gd name="T67" fmla="*/ 2 h 694"/>
                <a:gd name="T68" fmla="*/ 7 w 936"/>
                <a:gd name="T69" fmla="*/ 3 h 694"/>
                <a:gd name="T70" fmla="*/ 7 w 936"/>
                <a:gd name="T71" fmla="*/ 4 h 694"/>
                <a:gd name="T72" fmla="*/ 6 w 936"/>
                <a:gd name="T73" fmla="*/ 7 h 694"/>
                <a:gd name="T74" fmla="*/ 6 w 936"/>
                <a:gd name="T75" fmla="*/ 7 h 694"/>
                <a:gd name="T76" fmla="*/ 7 w 936"/>
                <a:gd name="T77" fmla="*/ 6 h 694"/>
                <a:gd name="T78" fmla="*/ 7 w 936"/>
                <a:gd name="T79" fmla="*/ 4 h 694"/>
                <a:gd name="T80" fmla="*/ 8 w 936"/>
                <a:gd name="T81" fmla="*/ 2 h 694"/>
                <a:gd name="T82" fmla="*/ 8 w 936"/>
                <a:gd name="T83" fmla="*/ 3 h 694"/>
                <a:gd name="T84" fmla="*/ 7 w 936"/>
                <a:gd name="T85" fmla="*/ 5 h 694"/>
                <a:gd name="T86" fmla="*/ 7 w 936"/>
                <a:gd name="T87" fmla="*/ 6 h 694"/>
                <a:gd name="T88" fmla="*/ 6 w 936"/>
                <a:gd name="T89" fmla="*/ 7 h 694"/>
                <a:gd name="T90" fmla="*/ 7 w 936"/>
                <a:gd name="T91" fmla="*/ 6 h 694"/>
                <a:gd name="T92" fmla="*/ 8 w 936"/>
                <a:gd name="T93" fmla="*/ 4 h 694"/>
                <a:gd name="T94" fmla="*/ 8 w 936"/>
                <a:gd name="T95" fmla="*/ 2 h 694"/>
                <a:gd name="T96" fmla="*/ 8 w 936"/>
                <a:gd name="T97" fmla="*/ 1 h 694"/>
                <a:gd name="T98" fmla="*/ 8 w 936"/>
                <a:gd name="T99" fmla="*/ 1 h 694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w 936"/>
                <a:gd name="T151" fmla="*/ 0 h 694"/>
                <a:gd name="T152" fmla="*/ 936 w 936"/>
                <a:gd name="T153" fmla="*/ 694 h 694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T150" t="T151" r="T152" b="T153"/>
              <a:pathLst>
                <a:path w="936" h="694">
                  <a:moveTo>
                    <a:pt x="619" y="119"/>
                  </a:moveTo>
                  <a:lnTo>
                    <a:pt x="682" y="123"/>
                  </a:lnTo>
                  <a:lnTo>
                    <a:pt x="936" y="44"/>
                  </a:lnTo>
                  <a:lnTo>
                    <a:pt x="765" y="123"/>
                  </a:lnTo>
                  <a:lnTo>
                    <a:pt x="727" y="317"/>
                  </a:lnTo>
                  <a:lnTo>
                    <a:pt x="657" y="514"/>
                  </a:lnTo>
                  <a:lnTo>
                    <a:pt x="608" y="585"/>
                  </a:lnTo>
                  <a:lnTo>
                    <a:pt x="485" y="656"/>
                  </a:lnTo>
                  <a:lnTo>
                    <a:pt x="400" y="660"/>
                  </a:lnTo>
                  <a:lnTo>
                    <a:pt x="265" y="694"/>
                  </a:lnTo>
                  <a:lnTo>
                    <a:pt x="0" y="171"/>
                  </a:lnTo>
                  <a:lnTo>
                    <a:pt x="265" y="604"/>
                  </a:lnTo>
                  <a:lnTo>
                    <a:pt x="384" y="611"/>
                  </a:lnTo>
                  <a:lnTo>
                    <a:pt x="400" y="541"/>
                  </a:lnTo>
                  <a:lnTo>
                    <a:pt x="463" y="477"/>
                  </a:lnTo>
                  <a:lnTo>
                    <a:pt x="419" y="398"/>
                  </a:lnTo>
                  <a:lnTo>
                    <a:pt x="496" y="398"/>
                  </a:lnTo>
                  <a:lnTo>
                    <a:pt x="511" y="350"/>
                  </a:lnTo>
                  <a:lnTo>
                    <a:pt x="447" y="298"/>
                  </a:lnTo>
                  <a:lnTo>
                    <a:pt x="519" y="276"/>
                  </a:lnTo>
                  <a:lnTo>
                    <a:pt x="522" y="246"/>
                  </a:lnTo>
                  <a:lnTo>
                    <a:pt x="441" y="198"/>
                  </a:lnTo>
                  <a:lnTo>
                    <a:pt x="225" y="156"/>
                  </a:lnTo>
                  <a:lnTo>
                    <a:pt x="32" y="129"/>
                  </a:lnTo>
                  <a:lnTo>
                    <a:pt x="170" y="61"/>
                  </a:lnTo>
                  <a:lnTo>
                    <a:pt x="261" y="0"/>
                  </a:lnTo>
                  <a:lnTo>
                    <a:pt x="350" y="52"/>
                  </a:lnTo>
                  <a:lnTo>
                    <a:pt x="433" y="96"/>
                  </a:lnTo>
                  <a:lnTo>
                    <a:pt x="303" y="96"/>
                  </a:lnTo>
                  <a:lnTo>
                    <a:pt x="452" y="142"/>
                  </a:lnTo>
                  <a:lnTo>
                    <a:pt x="515" y="164"/>
                  </a:lnTo>
                  <a:lnTo>
                    <a:pt x="500" y="68"/>
                  </a:lnTo>
                  <a:lnTo>
                    <a:pt x="584" y="110"/>
                  </a:lnTo>
                  <a:lnTo>
                    <a:pt x="581" y="178"/>
                  </a:lnTo>
                  <a:lnTo>
                    <a:pt x="571" y="242"/>
                  </a:lnTo>
                  <a:lnTo>
                    <a:pt x="549" y="358"/>
                  </a:lnTo>
                  <a:lnTo>
                    <a:pt x="492" y="525"/>
                  </a:lnTo>
                  <a:lnTo>
                    <a:pt x="470" y="570"/>
                  </a:lnTo>
                  <a:lnTo>
                    <a:pt x="544" y="481"/>
                  </a:lnTo>
                  <a:lnTo>
                    <a:pt x="585" y="320"/>
                  </a:lnTo>
                  <a:lnTo>
                    <a:pt x="616" y="149"/>
                  </a:lnTo>
                  <a:lnTo>
                    <a:pt x="612" y="265"/>
                  </a:lnTo>
                  <a:lnTo>
                    <a:pt x="585" y="417"/>
                  </a:lnTo>
                  <a:lnTo>
                    <a:pt x="571" y="488"/>
                  </a:lnTo>
                  <a:lnTo>
                    <a:pt x="526" y="585"/>
                  </a:lnTo>
                  <a:lnTo>
                    <a:pt x="589" y="500"/>
                  </a:lnTo>
                  <a:lnTo>
                    <a:pt x="630" y="350"/>
                  </a:lnTo>
                  <a:lnTo>
                    <a:pt x="657" y="145"/>
                  </a:lnTo>
                  <a:lnTo>
                    <a:pt x="619" y="119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ko-KR" altLang="en-US">
                <a:latin typeface="Century Gothic" pitchFamily="34" charset="0"/>
                <a:cs typeface="Arial" charset="0"/>
              </a:endParaRPr>
            </a:p>
          </p:txBody>
        </p:sp>
        <p:sp>
          <p:nvSpPr>
            <p:cNvPr id="2136" name="Freeform 299"/>
            <p:cNvSpPr>
              <a:spLocks/>
            </p:cNvSpPr>
            <p:nvPr/>
          </p:nvSpPr>
          <p:spPr bwMode="auto">
            <a:xfrm>
              <a:off x="3128" y="2374"/>
              <a:ext cx="37" cy="22"/>
            </a:xfrm>
            <a:custGeom>
              <a:avLst/>
              <a:gdLst>
                <a:gd name="T0" fmla="*/ 1 w 110"/>
                <a:gd name="T1" fmla="*/ 1 h 67"/>
                <a:gd name="T2" fmla="*/ 1 w 110"/>
                <a:gd name="T3" fmla="*/ 1 h 67"/>
                <a:gd name="T4" fmla="*/ 1 w 110"/>
                <a:gd name="T5" fmla="*/ 0 h 67"/>
                <a:gd name="T6" fmla="*/ 1 w 110"/>
                <a:gd name="T7" fmla="*/ 0 h 67"/>
                <a:gd name="T8" fmla="*/ 1 w 110"/>
                <a:gd name="T9" fmla="*/ 0 h 67"/>
                <a:gd name="T10" fmla="*/ 1 w 110"/>
                <a:gd name="T11" fmla="*/ 0 h 67"/>
                <a:gd name="T12" fmla="*/ 1 w 110"/>
                <a:gd name="T13" fmla="*/ 0 h 67"/>
                <a:gd name="T14" fmla="*/ 0 w 110"/>
                <a:gd name="T15" fmla="*/ 0 h 67"/>
                <a:gd name="T16" fmla="*/ 0 w 110"/>
                <a:gd name="T17" fmla="*/ 1 h 67"/>
                <a:gd name="T18" fmla="*/ 0 w 110"/>
                <a:gd name="T19" fmla="*/ 1 h 67"/>
                <a:gd name="T20" fmla="*/ 0 w 110"/>
                <a:gd name="T21" fmla="*/ 1 h 67"/>
                <a:gd name="T22" fmla="*/ 1 w 110"/>
                <a:gd name="T23" fmla="*/ 1 h 67"/>
                <a:gd name="T24" fmla="*/ 1 w 110"/>
                <a:gd name="T25" fmla="*/ 1 h 67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110"/>
                <a:gd name="T40" fmla="*/ 0 h 67"/>
                <a:gd name="T41" fmla="*/ 110 w 110"/>
                <a:gd name="T42" fmla="*/ 67 h 67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110" h="67">
                  <a:moveTo>
                    <a:pt x="41" y="67"/>
                  </a:moveTo>
                  <a:lnTo>
                    <a:pt x="41" y="44"/>
                  </a:lnTo>
                  <a:lnTo>
                    <a:pt x="75" y="15"/>
                  </a:lnTo>
                  <a:lnTo>
                    <a:pt x="110" y="3"/>
                  </a:lnTo>
                  <a:lnTo>
                    <a:pt x="81" y="0"/>
                  </a:lnTo>
                  <a:lnTo>
                    <a:pt x="52" y="7"/>
                  </a:lnTo>
                  <a:lnTo>
                    <a:pt x="44" y="22"/>
                  </a:lnTo>
                  <a:lnTo>
                    <a:pt x="22" y="41"/>
                  </a:lnTo>
                  <a:lnTo>
                    <a:pt x="0" y="62"/>
                  </a:lnTo>
                  <a:lnTo>
                    <a:pt x="12" y="64"/>
                  </a:lnTo>
                  <a:lnTo>
                    <a:pt x="27" y="58"/>
                  </a:lnTo>
                  <a:lnTo>
                    <a:pt x="41" y="67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ko-KR" altLang="en-US">
                <a:latin typeface="Century Gothic" pitchFamily="34" charset="0"/>
                <a:cs typeface="Arial" charset="0"/>
              </a:endParaRPr>
            </a:p>
          </p:txBody>
        </p:sp>
        <p:sp>
          <p:nvSpPr>
            <p:cNvPr id="2137" name="Freeform 300"/>
            <p:cNvSpPr>
              <a:spLocks/>
            </p:cNvSpPr>
            <p:nvPr/>
          </p:nvSpPr>
          <p:spPr bwMode="auto">
            <a:xfrm>
              <a:off x="3143" y="2384"/>
              <a:ext cx="24" cy="17"/>
            </a:xfrm>
            <a:custGeom>
              <a:avLst/>
              <a:gdLst>
                <a:gd name="T0" fmla="*/ 0 w 72"/>
                <a:gd name="T1" fmla="*/ 1 h 51"/>
                <a:gd name="T2" fmla="*/ 0 w 72"/>
                <a:gd name="T3" fmla="*/ 0 h 51"/>
                <a:gd name="T4" fmla="*/ 0 w 72"/>
                <a:gd name="T5" fmla="*/ 0 h 51"/>
                <a:gd name="T6" fmla="*/ 1 w 72"/>
                <a:gd name="T7" fmla="*/ 0 h 51"/>
                <a:gd name="T8" fmla="*/ 1 w 72"/>
                <a:gd name="T9" fmla="*/ 0 h 51"/>
                <a:gd name="T10" fmla="*/ 1 w 72"/>
                <a:gd name="T11" fmla="*/ 0 h 51"/>
                <a:gd name="T12" fmla="*/ 0 w 72"/>
                <a:gd name="T13" fmla="*/ 1 h 51"/>
                <a:gd name="T14" fmla="*/ 0 w 72"/>
                <a:gd name="T15" fmla="*/ 1 h 51"/>
                <a:gd name="T16" fmla="*/ 0 w 72"/>
                <a:gd name="T17" fmla="*/ 1 h 51"/>
                <a:gd name="T18" fmla="*/ 0 w 72"/>
                <a:gd name="T19" fmla="*/ 1 h 51"/>
                <a:gd name="T20" fmla="*/ 0 w 72"/>
                <a:gd name="T21" fmla="*/ 1 h 51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72"/>
                <a:gd name="T34" fmla="*/ 0 h 51"/>
                <a:gd name="T35" fmla="*/ 72 w 72"/>
                <a:gd name="T36" fmla="*/ 51 h 51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72" h="51">
                  <a:moveTo>
                    <a:pt x="0" y="44"/>
                  </a:moveTo>
                  <a:lnTo>
                    <a:pt x="9" y="25"/>
                  </a:lnTo>
                  <a:lnTo>
                    <a:pt x="23" y="23"/>
                  </a:lnTo>
                  <a:lnTo>
                    <a:pt x="47" y="5"/>
                  </a:lnTo>
                  <a:lnTo>
                    <a:pt x="72" y="0"/>
                  </a:lnTo>
                  <a:lnTo>
                    <a:pt x="44" y="28"/>
                  </a:lnTo>
                  <a:lnTo>
                    <a:pt x="27" y="49"/>
                  </a:lnTo>
                  <a:lnTo>
                    <a:pt x="22" y="47"/>
                  </a:lnTo>
                  <a:lnTo>
                    <a:pt x="0" y="51"/>
                  </a:lnTo>
                  <a:lnTo>
                    <a:pt x="0" y="44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ko-KR" altLang="en-US">
                <a:latin typeface="Century Gothic" pitchFamily="34" charset="0"/>
                <a:cs typeface="Arial" charset="0"/>
              </a:endParaRPr>
            </a:p>
          </p:txBody>
        </p:sp>
        <p:sp>
          <p:nvSpPr>
            <p:cNvPr id="2138" name="Freeform 301"/>
            <p:cNvSpPr>
              <a:spLocks/>
            </p:cNvSpPr>
            <p:nvPr/>
          </p:nvSpPr>
          <p:spPr bwMode="auto">
            <a:xfrm>
              <a:off x="3462" y="2364"/>
              <a:ext cx="108" cy="138"/>
            </a:xfrm>
            <a:custGeom>
              <a:avLst/>
              <a:gdLst>
                <a:gd name="T0" fmla="*/ 3 w 324"/>
                <a:gd name="T1" fmla="*/ 0 h 414"/>
                <a:gd name="T2" fmla="*/ 4 w 324"/>
                <a:gd name="T3" fmla="*/ 1 h 414"/>
                <a:gd name="T4" fmla="*/ 3 w 324"/>
                <a:gd name="T5" fmla="*/ 2 h 414"/>
                <a:gd name="T6" fmla="*/ 2 w 324"/>
                <a:gd name="T7" fmla="*/ 5 h 414"/>
                <a:gd name="T8" fmla="*/ 1 w 324"/>
                <a:gd name="T9" fmla="*/ 4 h 414"/>
                <a:gd name="T10" fmla="*/ 2 w 324"/>
                <a:gd name="T11" fmla="*/ 4 h 414"/>
                <a:gd name="T12" fmla="*/ 1 w 324"/>
                <a:gd name="T13" fmla="*/ 5 h 414"/>
                <a:gd name="T14" fmla="*/ 0 w 324"/>
                <a:gd name="T15" fmla="*/ 5 h 414"/>
                <a:gd name="T16" fmla="*/ 1 w 324"/>
                <a:gd name="T17" fmla="*/ 5 h 414"/>
                <a:gd name="T18" fmla="*/ 2 w 324"/>
                <a:gd name="T19" fmla="*/ 5 h 414"/>
                <a:gd name="T20" fmla="*/ 2 w 324"/>
                <a:gd name="T21" fmla="*/ 5 h 414"/>
                <a:gd name="T22" fmla="*/ 2 w 324"/>
                <a:gd name="T23" fmla="*/ 5 h 414"/>
                <a:gd name="T24" fmla="*/ 3 w 324"/>
                <a:gd name="T25" fmla="*/ 3 h 414"/>
                <a:gd name="T26" fmla="*/ 4 w 324"/>
                <a:gd name="T27" fmla="*/ 2 h 414"/>
                <a:gd name="T28" fmla="*/ 4 w 324"/>
                <a:gd name="T29" fmla="*/ 0 h 414"/>
                <a:gd name="T30" fmla="*/ 3 w 324"/>
                <a:gd name="T31" fmla="*/ 0 h 414"/>
                <a:gd name="T32" fmla="*/ 3 w 324"/>
                <a:gd name="T33" fmla="*/ 0 h 414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324"/>
                <a:gd name="T52" fmla="*/ 0 h 414"/>
                <a:gd name="T53" fmla="*/ 324 w 324"/>
                <a:gd name="T54" fmla="*/ 414 h 414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324" h="414">
                  <a:moveTo>
                    <a:pt x="272" y="0"/>
                  </a:moveTo>
                  <a:lnTo>
                    <a:pt x="303" y="83"/>
                  </a:lnTo>
                  <a:lnTo>
                    <a:pt x="276" y="201"/>
                  </a:lnTo>
                  <a:lnTo>
                    <a:pt x="166" y="367"/>
                  </a:lnTo>
                  <a:lnTo>
                    <a:pt x="112" y="346"/>
                  </a:lnTo>
                  <a:lnTo>
                    <a:pt x="123" y="322"/>
                  </a:lnTo>
                  <a:lnTo>
                    <a:pt x="62" y="365"/>
                  </a:lnTo>
                  <a:lnTo>
                    <a:pt x="0" y="377"/>
                  </a:lnTo>
                  <a:lnTo>
                    <a:pt x="84" y="368"/>
                  </a:lnTo>
                  <a:lnTo>
                    <a:pt x="140" y="407"/>
                  </a:lnTo>
                  <a:lnTo>
                    <a:pt x="168" y="414"/>
                  </a:lnTo>
                  <a:lnTo>
                    <a:pt x="171" y="385"/>
                  </a:lnTo>
                  <a:lnTo>
                    <a:pt x="268" y="246"/>
                  </a:lnTo>
                  <a:lnTo>
                    <a:pt x="306" y="164"/>
                  </a:lnTo>
                  <a:lnTo>
                    <a:pt x="324" y="34"/>
                  </a:lnTo>
                  <a:lnTo>
                    <a:pt x="272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ko-KR" altLang="en-US">
                <a:latin typeface="Century Gothic" pitchFamily="34" charset="0"/>
                <a:ea typeface="바탕" pitchFamily="18" charset="-127"/>
                <a:cs typeface="Arial" charset="0"/>
              </a:endParaRPr>
            </a:p>
            <a:p>
              <a:endParaRPr lang="ko-KR" altLang="en-US">
                <a:latin typeface="Century Gothic" pitchFamily="34" charset="0"/>
                <a:ea typeface="바탕" pitchFamily="18" charset="-127"/>
                <a:cs typeface="Arial" charset="0"/>
              </a:endParaRPr>
            </a:p>
          </p:txBody>
        </p:sp>
        <p:sp>
          <p:nvSpPr>
            <p:cNvPr id="2139" name="Freeform 302"/>
            <p:cNvSpPr>
              <a:spLocks/>
            </p:cNvSpPr>
            <p:nvPr/>
          </p:nvSpPr>
          <p:spPr bwMode="auto">
            <a:xfrm>
              <a:off x="3358" y="2337"/>
              <a:ext cx="37" cy="73"/>
            </a:xfrm>
            <a:custGeom>
              <a:avLst/>
              <a:gdLst>
                <a:gd name="T0" fmla="*/ 1 w 111"/>
                <a:gd name="T1" fmla="*/ 3 h 219"/>
                <a:gd name="T2" fmla="*/ 1 w 111"/>
                <a:gd name="T3" fmla="*/ 3 h 219"/>
                <a:gd name="T4" fmla="*/ 0 w 111"/>
                <a:gd name="T5" fmla="*/ 2 h 219"/>
                <a:gd name="T6" fmla="*/ 0 w 111"/>
                <a:gd name="T7" fmla="*/ 2 h 219"/>
                <a:gd name="T8" fmla="*/ 0 w 111"/>
                <a:gd name="T9" fmla="*/ 1 h 219"/>
                <a:gd name="T10" fmla="*/ 0 w 111"/>
                <a:gd name="T11" fmla="*/ 1 h 219"/>
                <a:gd name="T12" fmla="*/ 0 w 111"/>
                <a:gd name="T13" fmla="*/ 0 h 219"/>
                <a:gd name="T14" fmla="*/ 0 w 111"/>
                <a:gd name="T15" fmla="*/ 0 h 219"/>
                <a:gd name="T16" fmla="*/ 0 w 111"/>
                <a:gd name="T17" fmla="*/ 1 h 219"/>
                <a:gd name="T18" fmla="*/ 0 w 111"/>
                <a:gd name="T19" fmla="*/ 1 h 219"/>
                <a:gd name="T20" fmla="*/ 1 w 111"/>
                <a:gd name="T21" fmla="*/ 2 h 219"/>
                <a:gd name="T22" fmla="*/ 1 w 111"/>
                <a:gd name="T23" fmla="*/ 2 h 219"/>
                <a:gd name="T24" fmla="*/ 1 w 111"/>
                <a:gd name="T25" fmla="*/ 2 h 219"/>
                <a:gd name="T26" fmla="*/ 1 w 111"/>
                <a:gd name="T27" fmla="*/ 2 h 219"/>
                <a:gd name="T28" fmla="*/ 1 w 111"/>
                <a:gd name="T29" fmla="*/ 2 h 219"/>
                <a:gd name="T30" fmla="*/ 1 w 111"/>
                <a:gd name="T31" fmla="*/ 2 h 219"/>
                <a:gd name="T32" fmla="*/ 1 w 111"/>
                <a:gd name="T33" fmla="*/ 2 h 219"/>
                <a:gd name="T34" fmla="*/ 1 w 111"/>
                <a:gd name="T35" fmla="*/ 3 h 219"/>
                <a:gd name="T36" fmla="*/ 1 w 111"/>
                <a:gd name="T37" fmla="*/ 3 h 219"/>
                <a:gd name="T38" fmla="*/ 1 w 111"/>
                <a:gd name="T39" fmla="*/ 3 h 219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111"/>
                <a:gd name="T61" fmla="*/ 0 h 219"/>
                <a:gd name="T62" fmla="*/ 111 w 111"/>
                <a:gd name="T63" fmla="*/ 219 h 219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111" h="219">
                  <a:moveTo>
                    <a:pt x="86" y="219"/>
                  </a:moveTo>
                  <a:lnTo>
                    <a:pt x="54" y="204"/>
                  </a:lnTo>
                  <a:lnTo>
                    <a:pt x="26" y="179"/>
                  </a:lnTo>
                  <a:lnTo>
                    <a:pt x="23" y="143"/>
                  </a:lnTo>
                  <a:lnTo>
                    <a:pt x="9" y="104"/>
                  </a:lnTo>
                  <a:lnTo>
                    <a:pt x="3" y="64"/>
                  </a:lnTo>
                  <a:lnTo>
                    <a:pt x="0" y="10"/>
                  </a:lnTo>
                  <a:lnTo>
                    <a:pt x="27" y="0"/>
                  </a:lnTo>
                  <a:lnTo>
                    <a:pt x="27" y="67"/>
                  </a:lnTo>
                  <a:lnTo>
                    <a:pt x="32" y="97"/>
                  </a:lnTo>
                  <a:lnTo>
                    <a:pt x="41" y="133"/>
                  </a:lnTo>
                  <a:lnTo>
                    <a:pt x="41" y="165"/>
                  </a:lnTo>
                  <a:lnTo>
                    <a:pt x="57" y="182"/>
                  </a:lnTo>
                  <a:lnTo>
                    <a:pt x="76" y="193"/>
                  </a:lnTo>
                  <a:lnTo>
                    <a:pt x="98" y="196"/>
                  </a:lnTo>
                  <a:lnTo>
                    <a:pt x="63" y="164"/>
                  </a:lnTo>
                  <a:lnTo>
                    <a:pt x="108" y="175"/>
                  </a:lnTo>
                  <a:lnTo>
                    <a:pt x="111" y="212"/>
                  </a:lnTo>
                  <a:lnTo>
                    <a:pt x="86" y="219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ko-KR" altLang="en-US">
                <a:latin typeface="Century Gothic" pitchFamily="34" charset="0"/>
                <a:cs typeface="Arial" charset="0"/>
              </a:endParaRPr>
            </a:p>
          </p:txBody>
        </p:sp>
        <p:sp>
          <p:nvSpPr>
            <p:cNvPr id="2140" name="Freeform 303"/>
            <p:cNvSpPr>
              <a:spLocks/>
            </p:cNvSpPr>
            <p:nvPr/>
          </p:nvSpPr>
          <p:spPr bwMode="auto">
            <a:xfrm>
              <a:off x="3384" y="2396"/>
              <a:ext cx="77" cy="97"/>
            </a:xfrm>
            <a:custGeom>
              <a:avLst/>
              <a:gdLst>
                <a:gd name="T0" fmla="*/ 0 w 230"/>
                <a:gd name="T1" fmla="*/ 0 h 291"/>
                <a:gd name="T2" fmla="*/ 1 w 230"/>
                <a:gd name="T3" fmla="*/ 0 h 291"/>
                <a:gd name="T4" fmla="*/ 1 w 230"/>
                <a:gd name="T5" fmla="*/ 1 h 291"/>
                <a:gd name="T6" fmla="*/ 1 w 230"/>
                <a:gd name="T7" fmla="*/ 2 h 291"/>
                <a:gd name="T8" fmla="*/ 1 w 230"/>
                <a:gd name="T9" fmla="*/ 2 h 291"/>
                <a:gd name="T10" fmla="*/ 1 w 230"/>
                <a:gd name="T11" fmla="*/ 2 h 291"/>
                <a:gd name="T12" fmla="*/ 2 w 230"/>
                <a:gd name="T13" fmla="*/ 2 h 291"/>
                <a:gd name="T14" fmla="*/ 2 w 230"/>
                <a:gd name="T15" fmla="*/ 2 h 291"/>
                <a:gd name="T16" fmla="*/ 2 w 230"/>
                <a:gd name="T17" fmla="*/ 2 h 291"/>
                <a:gd name="T18" fmla="*/ 1 w 230"/>
                <a:gd name="T19" fmla="*/ 2 h 291"/>
                <a:gd name="T20" fmla="*/ 2 w 230"/>
                <a:gd name="T21" fmla="*/ 2 h 291"/>
                <a:gd name="T22" fmla="*/ 2 w 230"/>
                <a:gd name="T23" fmla="*/ 2 h 291"/>
                <a:gd name="T24" fmla="*/ 2 w 230"/>
                <a:gd name="T25" fmla="*/ 2 h 291"/>
                <a:gd name="T26" fmla="*/ 2 w 230"/>
                <a:gd name="T27" fmla="*/ 2 h 291"/>
                <a:gd name="T28" fmla="*/ 2 w 230"/>
                <a:gd name="T29" fmla="*/ 2 h 291"/>
                <a:gd name="T30" fmla="*/ 3 w 230"/>
                <a:gd name="T31" fmla="*/ 2 h 291"/>
                <a:gd name="T32" fmla="*/ 3 w 230"/>
                <a:gd name="T33" fmla="*/ 2 h 291"/>
                <a:gd name="T34" fmla="*/ 2 w 230"/>
                <a:gd name="T35" fmla="*/ 2 h 291"/>
                <a:gd name="T36" fmla="*/ 2 w 230"/>
                <a:gd name="T37" fmla="*/ 2 h 291"/>
                <a:gd name="T38" fmla="*/ 2 w 230"/>
                <a:gd name="T39" fmla="*/ 3 h 291"/>
                <a:gd name="T40" fmla="*/ 2 w 230"/>
                <a:gd name="T41" fmla="*/ 3 h 291"/>
                <a:gd name="T42" fmla="*/ 2 w 230"/>
                <a:gd name="T43" fmla="*/ 3 h 291"/>
                <a:gd name="T44" fmla="*/ 2 w 230"/>
                <a:gd name="T45" fmla="*/ 3 h 291"/>
                <a:gd name="T46" fmla="*/ 2 w 230"/>
                <a:gd name="T47" fmla="*/ 3 h 291"/>
                <a:gd name="T48" fmla="*/ 3 w 230"/>
                <a:gd name="T49" fmla="*/ 4 h 291"/>
                <a:gd name="T50" fmla="*/ 2 w 230"/>
                <a:gd name="T51" fmla="*/ 3 h 291"/>
                <a:gd name="T52" fmla="*/ 2 w 230"/>
                <a:gd name="T53" fmla="*/ 3 h 291"/>
                <a:gd name="T54" fmla="*/ 2 w 230"/>
                <a:gd name="T55" fmla="*/ 3 h 291"/>
                <a:gd name="T56" fmla="*/ 2 w 230"/>
                <a:gd name="T57" fmla="*/ 3 h 291"/>
                <a:gd name="T58" fmla="*/ 2 w 230"/>
                <a:gd name="T59" fmla="*/ 3 h 291"/>
                <a:gd name="T60" fmla="*/ 1 w 230"/>
                <a:gd name="T61" fmla="*/ 3 h 291"/>
                <a:gd name="T62" fmla="*/ 1 w 230"/>
                <a:gd name="T63" fmla="*/ 2 h 291"/>
                <a:gd name="T64" fmla="*/ 1 w 230"/>
                <a:gd name="T65" fmla="*/ 2 h 291"/>
                <a:gd name="T66" fmla="*/ 0 w 230"/>
                <a:gd name="T67" fmla="*/ 2 h 291"/>
                <a:gd name="T68" fmla="*/ 0 w 230"/>
                <a:gd name="T69" fmla="*/ 1 h 291"/>
                <a:gd name="T70" fmla="*/ 0 w 230"/>
                <a:gd name="T71" fmla="*/ 1 h 291"/>
                <a:gd name="T72" fmla="*/ 0 w 230"/>
                <a:gd name="T73" fmla="*/ 1 h 291"/>
                <a:gd name="T74" fmla="*/ 0 w 230"/>
                <a:gd name="T75" fmla="*/ 1 h 291"/>
                <a:gd name="T76" fmla="*/ 1 w 230"/>
                <a:gd name="T77" fmla="*/ 1 h 291"/>
                <a:gd name="T78" fmla="*/ 1 w 230"/>
                <a:gd name="T79" fmla="*/ 1 h 291"/>
                <a:gd name="T80" fmla="*/ 0 w 230"/>
                <a:gd name="T81" fmla="*/ 1 h 291"/>
                <a:gd name="T82" fmla="*/ 0 w 230"/>
                <a:gd name="T83" fmla="*/ 0 h 291"/>
                <a:gd name="T84" fmla="*/ 0 w 230"/>
                <a:gd name="T85" fmla="*/ 0 h 291"/>
                <a:gd name="T86" fmla="*/ 0 w 230"/>
                <a:gd name="T87" fmla="*/ 0 h 291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230"/>
                <a:gd name="T133" fmla="*/ 0 h 291"/>
                <a:gd name="T134" fmla="*/ 230 w 230"/>
                <a:gd name="T135" fmla="*/ 291 h 291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230" h="291">
                  <a:moveTo>
                    <a:pt x="23" y="0"/>
                  </a:moveTo>
                  <a:lnTo>
                    <a:pt x="49" y="30"/>
                  </a:lnTo>
                  <a:lnTo>
                    <a:pt x="62" y="56"/>
                  </a:lnTo>
                  <a:lnTo>
                    <a:pt x="66" y="143"/>
                  </a:lnTo>
                  <a:lnTo>
                    <a:pt x="82" y="160"/>
                  </a:lnTo>
                  <a:lnTo>
                    <a:pt x="98" y="163"/>
                  </a:lnTo>
                  <a:lnTo>
                    <a:pt x="137" y="145"/>
                  </a:lnTo>
                  <a:lnTo>
                    <a:pt x="148" y="179"/>
                  </a:lnTo>
                  <a:lnTo>
                    <a:pt x="134" y="165"/>
                  </a:lnTo>
                  <a:lnTo>
                    <a:pt x="120" y="166"/>
                  </a:lnTo>
                  <a:lnTo>
                    <a:pt x="123" y="182"/>
                  </a:lnTo>
                  <a:lnTo>
                    <a:pt x="126" y="193"/>
                  </a:lnTo>
                  <a:lnTo>
                    <a:pt x="147" y="194"/>
                  </a:lnTo>
                  <a:lnTo>
                    <a:pt x="154" y="180"/>
                  </a:lnTo>
                  <a:lnTo>
                    <a:pt x="190" y="172"/>
                  </a:lnTo>
                  <a:lnTo>
                    <a:pt x="227" y="173"/>
                  </a:lnTo>
                  <a:lnTo>
                    <a:pt x="202" y="183"/>
                  </a:lnTo>
                  <a:lnTo>
                    <a:pt x="185" y="188"/>
                  </a:lnTo>
                  <a:lnTo>
                    <a:pt x="174" y="201"/>
                  </a:lnTo>
                  <a:lnTo>
                    <a:pt x="155" y="208"/>
                  </a:lnTo>
                  <a:lnTo>
                    <a:pt x="161" y="224"/>
                  </a:lnTo>
                  <a:lnTo>
                    <a:pt x="178" y="222"/>
                  </a:lnTo>
                  <a:lnTo>
                    <a:pt x="201" y="224"/>
                  </a:lnTo>
                  <a:lnTo>
                    <a:pt x="197" y="255"/>
                  </a:lnTo>
                  <a:lnTo>
                    <a:pt x="230" y="291"/>
                  </a:lnTo>
                  <a:lnTo>
                    <a:pt x="189" y="282"/>
                  </a:lnTo>
                  <a:lnTo>
                    <a:pt x="168" y="263"/>
                  </a:lnTo>
                  <a:lnTo>
                    <a:pt x="157" y="249"/>
                  </a:lnTo>
                  <a:lnTo>
                    <a:pt x="137" y="234"/>
                  </a:lnTo>
                  <a:lnTo>
                    <a:pt x="127" y="222"/>
                  </a:lnTo>
                  <a:lnTo>
                    <a:pt x="113" y="213"/>
                  </a:lnTo>
                  <a:lnTo>
                    <a:pt x="94" y="185"/>
                  </a:lnTo>
                  <a:lnTo>
                    <a:pt x="63" y="166"/>
                  </a:lnTo>
                  <a:lnTo>
                    <a:pt x="25" y="126"/>
                  </a:lnTo>
                  <a:lnTo>
                    <a:pt x="9" y="87"/>
                  </a:lnTo>
                  <a:lnTo>
                    <a:pt x="0" y="54"/>
                  </a:lnTo>
                  <a:lnTo>
                    <a:pt x="9" y="52"/>
                  </a:lnTo>
                  <a:lnTo>
                    <a:pt x="31" y="106"/>
                  </a:lnTo>
                  <a:lnTo>
                    <a:pt x="45" y="117"/>
                  </a:lnTo>
                  <a:lnTo>
                    <a:pt x="44" y="79"/>
                  </a:lnTo>
                  <a:lnTo>
                    <a:pt x="40" y="57"/>
                  </a:lnTo>
                  <a:lnTo>
                    <a:pt x="31" y="29"/>
                  </a:lnTo>
                  <a:lnTo>
                    <a:pt x="23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ko-KR" altLang="en-US">
                <a:latin typeface="Century Gothic" pitchFamily="34" charset="0"/>
                <a:cs typeface="Arial" charset="0"/>
              </a:endParaRPr>
            </a:p>
          </p:txBody>
        </p:sp>
        <p:sp>
          <p:nvSpPr>
            <p:cNvPr id="2141" name="Freeform 304"/>
            <p:cNvSpPr>
              <a:spLocks/>
            </p:cNvSpPr>
            <p:nvPr/>
          </p:nvSpPr>
          <p:spPr bwMode="auto">
            <a:xfrm>
              <a:off x="3380" y="2405"/>
              <a:ext cx="22" cy="15"/>
            </a:xfrm>
            <a:custGeom>
              <a:avLst/>
              <a:gdLst>
                <a:gd name="T0" fmla="*/ 0 w 65"/>
                <a:gd name="T1" fmla="*/ 0 h 46"/>
                <a:gd name="T2" fmla="*/ 0 w 65"/>
                <a:gd name="T3" fmla="*/ 0 h 46"/>
                <a:gd name="T4" fmla="*/ 0 w 65"/>
                <a:gd name="T5" fmla="*/ 0 h 46"/>
                <a:gd name="T6" fmla="*/ 0 w 65"/>
                <a:gd name="T7" fmla="*/ 1 h 46"/>
                <a:gd name="T8" fmla="*/ 1 w 65"/>
                <a:gd name="T9" fmla="*/ 1 h 46"/>
                <a:gd name="T10" fmla="*/ 1 w 65"/>
                <a:gd name="T11" fmla="*/ 0 h 46"/>
                <a:gd name="T12" fmla="*/ 0 w 65"/>
                <a:gd name="T13" fmla="*/ 0 h 46"/>
                <a:gd name="T14" fmla="*/ 0 w 65"/>
                <a:gd name="T15" fmla="*/ 0 h 4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65"/>
                <a:gd name="T25" fmla="*/ 0 h 46"/>
                <a:gd name="T26" fmla="*/ 65 w 65"/>
                <a:gd name="T27" fmla="*/ 46 h 4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65" h="46">
                  <a:moveTo>
                    <a:pt x="1" y="0"/>
                  </a:moveTo>
                  <a:lnTo>
                    <a:pt x="0" y="35"/>
                  </a:lnTo>
                  <a:lnTo>
                    <a:pt x="37" y="28"/>
                  </a:lnTo>
                  <a:lnTo>
                    <a:pt x="37" y="46"/>
                  </a:lnTo>
                  <a:lnTo>
                    <a:pt x="65" y="43"/>
                  </a:lnTo>
                  <a:lnTo>
                    <a:pt x="44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ko-KR" altLang="en-US">
                <a:latin typeface="Century Gothic" pitchFamily="34" charset="0"/>
                <a:cs typeface="Arial" charset="0"/>
              </a:endParaRPr>
            </a:p>
          </p:txBody>
        </p:sp>
        <p:sp>
          <p:nvSpPr>
            <p:cNvPr id="2142" name="Freeform 305"/>
            <p:cNvSpPr>
              <a:spLocks/>
            </p:cNvSpPr>
            <p:nvPr/>
          </p:nvSpPr>
          <p:spPr bwMode="auto">
            <a:xfrm>
              <a:off x="3365" y="2371"/>
              <a:ext cx="15" cy="20"/>
            </a:xfrm>
            <a:custGeom>
              <a:avLst/>
              <a:gdLst>
                <a:gd name="T0" fmla="*/ 0 w 45"/>
                <a:gd name="T1" fmla="*/ 1 h 62"/>
                <a:gd name="T2" fmla="*/ 1 w 45"/>
                <a:gd name="T3" fmla="*/ 1 h 62"/>
                <a:gd name="T4" fmla="*/ 0 w 45"/>
                <a:gd name="T5" fmla="*/ 0 h 62"/>
                <a:gd name="T6" fmla="*/ 0 w 45"/>
                <a:gd name="T7" fmla="*/ 1 h 62"/>
                <a:gd name="T8" fmla="*/ 0 w 45"/>
                <a:gd name="T9" fmla="*/ 1 h 6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5"/>
                <a:gd name="T16" fmla="*/ 0 h 62"/>
                <a:gd name="T17" fmla="*/ 45 w 45"/>
                <a:gd name="T18" fmla="*/ 62 h 6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5" h="62">
                  <a:moveTo>
                    <a:pt x="15" y="54"/>
                  </a:moveTo>
                  <a:lnTo>
                    <a:pt x="45" y="62"/>
                  </a:lnTo>
                  <a:lnTo>
                    <a:pt x="0" y="0"/>
                  </a:lnTo>
                  <a:lnTo>
                    <a:pt x="15" y="54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ko-KR" altLang="en-US">
                <a:latin typeface="Century Gothic" pitchFamily="34" charset="0"/>
                <a:cs typeface="Arial" charset="0"/>
              </a:endParaRPr>
            </a:p>
          </p:txBody>
        </p:sp>
        <p:sp>
          <p:nvSpPr>
            <p:cNvPr id="2143" name="Freeform 306"/>
            <p:cNvSpPr>
              <a:spLocks/>
            </p:cNvSpPr>
            <p:nvPr/>
          </p:nvSpPr>
          <p:spPr bwMode="auto">
            <a:xfrm>
              <a:off x="3409" y="2372"/>
              <a:ext cx="41" cy="31"/>
            </a:xfrm>
            <a:custGeom>
              <a:avLst/>
              <a:gdLst>
                <a:gd name="T0" fmla="*/ 0 w 125"/>
                <a:gd name="T1" fmla="*/ 1 h 93"/>
                <a:gd name="T2" fmla="*/ 0 w 125"/>
                <a:gd name="T3" fmla="*/ 1 h 93"/>
                <a:gd name="T4" fmla="*/ 1 w 125"/>
                <a:gd name="T5" fmla="*/ 1 h 93"/>
                <a:gd name="T6" fmla="*/ 1 w 125"/>
                <a:gd name="T7" fmla="*/ 1 h 93"/>
                <a:gd name="T8" fmla="*/ 1 w 125"/>
                <a:gd name="T9" fmla="*/ 1 h 93"/>
                <a:gd name="T10" fmla="*/ 1 w 125"/>
                <a:gd name="T11" fmla="*/ 1 h 93"/>
                <a:gd name="T12" fmla="*/ 1 w 125"/>
                <a:gd name="T13" fmla="*/ 1 h 93"/>
                <a:gd name="T14" fmla="*/ 1 w 125"/>
                <a:gd name="T15" fmla="*/ 1 h 93"/>
                <a:gd name="T16" fmla="*/ 1 w 125"/>
                <a:gd name="T17" fmla="*/ 1 h 93"/>
                <a:gd name="T18" fmla="*/ 1 w 125"/>
                <a:gd name="T19" fmla="*/ 1 h 93"/>
                <a:gd name="T20" fmla="*/ 1 w 125"/>
                <a:gd name="T21" fmla="*/ 1 h 93"/>
                <a:gd name="T22" fmla="*/ 1 w 125"/>
                <a:gd name="T23" fmla="*/ 1 h 93"/>
                <a:gd name="T24" fmla="*/ 0 w 125"/>
                <a:gd name="T25" fmla="*/ 1 h 93"/>
                <a:gd name="T26" fmla="*/ 0 w 125"/>
                <a:gd name="T27" fmla="*/ 0 h 93"/>
                <a:gd name="T28" fmla="*/ 1 w 125"/>
                <a:gd name="T29" fmla="*/ 0 h 93"/>
                <a:gd name="T30" fmla="*/ 0 w 125"/>
                <a:gd name="T31" fmla="*/ 0 h 93"/>
                <a:gd name="T32" fmla="*/ 0 w 125"/>
                <a:gd name="T33" fmla="*/ 0 h 93"/>
                <a:gd name="T34" fmla="*/ 0 w 125"/>
                <a:gd name="T35" fmla="*/ 1 h 93"/>
                <a:gd name="T36" fmla="*/ 0 w 125"/>
                <a:gd name="T37" fmla="*/ 1 h 93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25"/>
                <a:gd name="T58" fmla="*/ 0 h 93"/>
                <a:gd name="T59" fmla="*/ 125 w 125"/>
                <a:gd name="T60" fmla="*/ 93 h 93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25" h="93">
                  <a:moveTo>
                    <a:pt x="0" y="51"/>
                  </a:moveTo>
                  <a:lnTo>
                    <a:pt x="28" y="62"/>
                  </a:lnTo>
                  <a:lnTo>
                    <a:pt x="44" y="76"/>
                  </a:lnTo>
                  <a:lnTo>
                    <a:pt x="45" y="93"/>
                  </a:lnTo>
                  <a:lnTo>
                    <a:pt x="62" y="78"/>
                  </a:lnTo>
                  <a:lnTo>
                    <a:pt x="89" y="76"/>
                  </a:lnTo>
                  <a:lnTo>
                    <a:pt x="111" y="54"/>
                  </a:lnTo>
                  <a:lnTo>
                    <a:pt x="125" y="41"/>
                  </a:lnTo>
                  <a:lnTo>
                    <a:pt x="104" y="44"/>
                  </a:lnTo>
                  <a:lnTo>
                    <a:pt x="89" y="57"/>
                  </a:lnTo>
                  <a:lnTo>
                    <a:pt x="56" y="61"/>
                  </a:lnTo>
                  <a:lnTo>
                    <a:pt x="45" y="61"/>
                  </a:lnTo>
                  <a:lnTo>
                    <a:pt x="31" y="45"/>
                  </a:lnTo>
                  <a:lnTo>
                    <a:pt x="34" y="23"/>
                  </a:lnTo>
                  <a:lnTo>
                    <a:pt x="52" y="0"/>
                  </a:lnTo>
                  <a:lnTo>
                    <a:pt x="24" y="19"/>
                  </a:lnTo>
                  <a:lnTo>
                    <a:pt x="17" y="40"/>
                  </a:lnTo>
                  <a:lnTo>
                    <a:pt x="0" y="51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ko-KR" altLang="en-US">
                <a:latin typeface="Century Gothic" pitchFamily="34" charset="0"/>
                <a:cs typeface="Arial" charset="0"/>
              </a:endParaRPr>
            </a:p>
          </p:txBody>
        </p:sp>
        <p:sp>
          <p:nvSpPr>
            <p:cNvPr id="2144" name="Freeform 307"/>
            <p:cNvSpPr>
              <a:spLocks/>
            </p:cNvSpPr>
            <p:nvPr/>
          </p:nvSpPr>
          <p:spPr bwMode="auto">
            <a:xfrm>
              <a:off x="3426" y="2397"/>
              <a:ext cx="16" cy="7"/>
            </a:xfrm>
            <a:custGeom>
              <a:avLst/>
              <a:gdLst>
                <a:gd name="T0" fmla="*/ 1 w 48"/>
                <a:gd name="T1" fmla="*/ 0 h 20"/>
                <a:gd name="T2" fmla="*/ 1 w 48"/>
                <a:gd name="T3" fmla="*/ 0 h 20"/>
                <a:gd name="T4" fmla="*/ 0 w 48"/>
                <a:gd name="T5" fmla="*/ 0 h 20"/>
                <a:gd name="T6" fmla="*/ 0 w 48"/>
                <a:gd name="T7" fmla="*/ 0 h 20"/>
                <a:gd name="T8" fmla="*/ 1 w 48"/>
                <a:gd name="T9" fmla="*/ 0 h 20"/>
                <a:gd name="T10" fmla="*/ 1 w 48"/>
                <a:gd name="T11" fmla="*/ 0 h 2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48"/>
                <a:gd name="T19" fmla="*/ 0 h 20"/>
                <a:gd name="T20" fmla="*/ 48 w 48"/>
                <a:gd name="T21" fmla="*/ 20 h 20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48" h="20">
                  <a:moveTo>
                    <a:pt x="48" y="18"/>
                  </a:moveTo>
                  <a:lnTo>
                    <a:pt x="41" y="10"/>
                  </a:lnTo>
                  <a:lnTo>
                    <a:pt x="0" y="0"/>
                  </a:lnTo>
                  <a:lnTo>
                    <a:pt x="28" y="20"/>
                  </a:lnTo>
                  <a:lnTo>
                    <a:pt x="48" y="18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ko-KR" altLang="en-US">
                <a:latin typeface="Century Gothic" pitchFamily="34" charset="0"/>
                <a:cs typeface="Arial" charset="0"/>
              </a:endParaRPr>
            </a:p>
          </p:txBody>
        </p:sp>
        <p:sp>
          <p:nvSpPr>
            <p:cNvPr id="2145" name="Freeform 308"/>
            <p:cNvSpPr>
              <a:spLocks/>
            </p:cNvSpPr>
            <p:nvPr/>
          </p:nvSpPr>
          <p:spPr bwMode="auto">
            <a:xfrm>
              <a:off x="3438" y="2476"/>
              <a:ext cx="61" cy="18"/>
            </a:xfrm>
            <a:custGeom>
              <a:avLst/>
              <a:gdLst>
                <a:gd name="T0" fmla="*/ 0 w 183"/>
                <a:gd name="T1" fmla="*/ 0 h 53"/>
                <a:gd name="T2" fmla="*/ 1 w 183"/>
                <a:gd name="T3" fmla="*/ 0 h 53"/>
                <a:gd name="T4" fmla="*/ 1 w 183"/>
                <a:gd name="T5" fmla="*/ 0 h 53"/>
                <a:gd name="T6" fmla="*/ 2 w 183"/>
                <a:gd name="T7" fmla="*/ 0 h 53"/>
                <a:gd name="T8" fmla="*/ 2 w 183"/>
                <a:gd name="T9" fmla="*/ 0 h 53"/>
                <a:gd name="T10" fmla="*/ 2 w 183"/>
                <a:gd name="T11" fmla="*/ 0 h 53"/>
                <a:gd name="T12" fmla="*/ 1 w 183"/>
                <a:gd name="T13" fmla="*/ 1 h 53"/>
                <a:gd name="T14" fmla="*/ 1 w 183"/>
                <a:gd name="T15" fmla="*/ 1 h 53"/>
                <a:gd name="T16" fmla="*/ 1 w 183"/>
                <a:gd name="T17" fmla="*/ 1 h 53"/>
                <a:gd name="T18" fmla="*/ 0 w 183"/>
                <a:gd name="T19" fmla="*/ 0 h 53"/>
                <a:gd name="T20" fmla="*/ 0 w 183"/>
                <a:gd name="T21" fmla="*/ 0 h 53"/>
                <a:gd name="T22" fmla="*/ 0 w 183"/>
                <a:gd name="T23" fmla="*/ 0 h 53"/>
                <a:gd name="T24" fmla="*/ 0 w 183"/>
                <a:gd name="T25" fmla="*/ 0 h 53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183"/>
                <a:gd name="T40" fmla="*/ 0 h 53"/>
                <a:gd name="T41" fmla="*/ 183 w 183"/>
                <a:gd name="T42" fmla="*/ 53 h 53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183" h="53">
                  <a:moveTo>
                    <a:pt x="28" y="15"/>
                  </a:moveTo>
                  <a:lnTo>
                    <a:pt x="60" y="36"/>
                  </a:lnTo>
                  <a:lnTo>
                    <a:pt x="93" y="31"/>
                  </a:lnTo>
                  <a:lnTo>
                    <a:pt x="133" y="21"/>
                  </a:lnTo>
                  <a:lnTo>
                    <a:pt x="183" y="0"/>
                  </a:lnTo>
                  <a:lnTo>
                    <a:pt x="145" y="36"/>
                  </a:lnTo>
                  <a:lnTo>
                    <a:pt x="117" y="47"/>
                  </a:lnTo>
                  <a:lnTo>
                    <a:pt x="80" y="53"/>
                  </a:lnTo>
                  <a:lnTo>
                    <a:pt x="52" y="53"/>
                  </a:lnTo>
                  <a:lnTo>
                    <a:pt x="23" y="39"/>
                  </a:lnTo>
                  <a:lnTo>
                    <a:pt x="0" y="4"/>
                  </a:lnTo>
                  <a:lnTo>
                    <a:pt x="28" y="15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ko-KR" altLang="en-US">
                <a:latin typeface="Century Gothic" pitchFamily="34" charset="0"/>
                <a:cs typeface="Arial" charset="0"/>
              </a:endParaRPr>
            </a:p>
          </p:txBody>
        </p:sp>
        <p:sp>
          <p:nvSpPr>
            <p:cNvPr id="2146" name="Freeform 309"/>
            <p:cNvSpPr>
              <a:spLocks/>
            </p:cNvSpPr>
            <p:nvPr/>
          </p:nvSpPr>
          <p:spPr bwMode="auto">
            <a:xfrm>
              <a:off x="3424" y="2432"/>
              <a:ext cx="18" cy="17"/>
            </a:xfrm>
            <a:custGeom>
              <a:avLst/>
              <a:gdLst>
                <a:gd name="T0" fmla="*/ 0 w 55"/>
                <a:gd name="T1" fmla="*/ 1 h 51"/>
                <a:gd name="T2" fmla="*/ 0 w 55"/>
                <a:gd name="T3" fmla="*/ 0 h 51"/>
                <a:gd name="T4" fmla="*/ 1 w 55"/>
                <a:gd name="T5" fmla="*/ 0 h 51"/>
                <a:gd name="T6" fmla="*/ 1 w 55"/>
                <a:gd name="T7" fmla="*/ 0 h 51"/>
                <a:gd name="T8" fmla="*/ 1 w 55"/>
                <a:gd name="T9" fmla="*/ 0 h 51"/>
                <a:gd name="T10" fmla="*/ 1 w 55"/>
                <a:gd name="T11" fmla="*/ 0 h 51"/>
                <a:gd name="T12" fmla="*/ 1 w 55"/>
                <a:gd name="T13" fmla="*/ 0 h 51"/>
                <a:gd name="T14" fmla="*/ 0 w 55"/>
                <a:gd name="T15" fmla="*/ 1 h 51"/>
                <a:gd name="T16" fmla="*/ 0 w 55"/>
                <a:gd name="T17" fmla="*/ 1 h 51"/>
                <a:gd name="T18" fmla="*/ 0 w 55"/>
                <a:gd name="T19" fmla="*/ 1 h 51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55"/>
                <a:gd name="T31" fmla="*/ 0 h 51"/>
                <a:gd name="T32" fmla="*/ 55 w 55"/>
                <a:gd name="T33" fmla="*/ 51 h 51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55" h="51">
                  <a:moveTo>
                    <a:pt x="0" y="51"/>
                  </a:moveTo>
                  <a:lnTo>
                    <a:pt x="25" y="27"/>
                  </a:lnTo>
                  <a:lnTo>
                    <a:pt x="42" y="24"/>
                  </a:lnTo>
                  <a:lnTo>
                    <a:pt x="48" y="12"/>
                  </a:lnTo>
                  <a:lnTo>
                    <a:pt x="52" y="0"/>
                  </a:lnTo>
                  <a:lnTo>
                    <a:pt x="55" y="15"/>
                  </a:lnTo>
                  <a:lnTo>
                    <a:pt x="55" y="29"/>
                  </a:lnTo>
                  <a:lnTo>
                    <a:pt x="36" y="41"/>
                  </a:lnTo>
                  <a:lnTo>
                    <a:pt x="0" y="51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ko-KR" altLang="en-US">
                <a:latin typeface="Century Gothic" pitchFamily="34" charset="0"/>
                <a:cs typeface="Arial" charset="0"/>
              </a:endParaRPr>
            </a:p>
          </p:txBody>
        </p:sp>
      </p:grpSp>
      <p:sp>
        <p:nvSpPr>
          <p:cNvPr id="57678" name="Text Box 334"/>
          <p:cNvSpPr txBox="1">
            <a:spLocks noChangeArrowheads="1"/>
          </p:cNvSpPr>
          <p:nvPr/>
        </p:nvSpPr>
        <p:spPr bwMode="auto">
          <a:xfrm>
            <a:off x="5316538" y="5957888"/>
            <a:ext cx="2476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>
            <a:spAutoFit/>
          </a:bodyPr>
          <a:lstStyle/>
          <a:p>
            <a:pPr>
              <a:defRPr/>
            </a:pPr>
            <a:r>
              <a:rPr lang="ko-KR" altLang="en-US">
                <a:latin typeface="Century Gothic" pitchFamily="34" charset="0"/>
                <a:ea typeface="바탕" pitchFamily="18" charset="-127"/>
                <a:cs typeface="Arial" pitchFamily="34" charset="0"/>
              </a:rPr>
              <a:t> </a:t>
            </a:r>
          </a:p>
        </p:txBody>
      </p:sp>
      <p:pic>
        <p:nvPicPr>
          <p:cNvPr id="2084" name="Picture 131" descr="j0292132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 flipH="1">
            <a:off x="850900" y="7856538"/>
            <a:ext cx="1008063" cy="803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085" name="Group 430"/>
          <p:cNvGrpSpPr>
            <a:grpSpLocks/>
          </p:cNvGrpSpPr>
          <p:nvPr/>
        </p:nvGrpSpPr>
        <p:grpSpPr bwMode="auto">
          <a:xfrm>
            <a:off x="2867025" y="5567363"/>
            <a:ext cx="476250" cy="401637"/>
            <a:chOff x="4360" y="2104"/>
            <a:chExt cx="499" cy="340"/>
          </a:xfrm>
        </p:grpSpPr>
        <p:pic>
          <p:nvPicPr>
            <p:cNvPr id="2111" name="Picture 431" descr="사람"/>
            <p:cNvPicPr>
              <a:picLocks noChangeAspect="1" noChangeArrowheads="1"/>
            </p:cNvPicPr>
            <p:nvPr/>
          </p:nvPicPr>
          <p:blipFill>
            <a:blip r:embed="rId9" cstate="print"/>
            <a:srcRect/>
            <a:stretch>
              <a:fillRect/>
            </a:stretch>
          </p:blipFill>
          <p:spPr bwMode="auto">
            <a:xfrm>
              <a:off x="4360" y="2104"/>
              <a:ext cx="344" cy="3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112" name="Picture 432" descr="사람"/>
            <p:cNvPicPr>
              <a:picLocks noChangeAspect="1" noChangeArrowheads="1"/>
            </p:cNvPicPr>
            <p:nvPr/>
          </p:nvPicPr>
          <p:blipFill>
            <a:blip r:embed="rId9" cstate="print"/>
            <a:srcRect/>
            <a:stretch>
              <a:fillRect/>
            </a:stretch>
          </p:blipFill>
          <p:spPr bwMode="auto">
            <a:xfrm>
              <a:off x="4515" y="2133"/>
              <a:ext cx="344" cy="3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57701" name="Rectangle 357"/>
          <p:cNvSpPr>
            <a:spLocks noChangeArrowheads="1"/>
          </p:cNvSpPr>
          <p:nvPr/>
        </p:nvSpPr>
        <p:spPr bwMode="auto">
          <a:xfrm>
            <a:off x="708025" y="8728075"/>
            <a:ext cx="1425575" cy="779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>
            <a:spAutoFit/>
          </a:bodyPr>
          <a:lstStyle/>
          <a:p>
            <a:pPr algn="ctr" eaLnBrk="0" hangingPunct="0"/>
            <a:r>
              <a:rPr lang="ko-KR" altLang="en-US" sz="1200" b="1">
                <a:latin typeface="Century Gothic" pitchFamily="34" charset="0"/>
                <a:ea typeface="바탕" pitchFamily="18" charset="-127"/>
                <a:cs typeface="Arial" charset="0"/>
              </a:rPr>
              <a:t>담당자 화면명</a:t>
            </a:r>
          </a:p>
          <a:p>
            <a:pPr algn="ctr" eaLnBrk="0" hangingPunct="0">
              <a:lnSpc>
                <a:spcPct val="150000"/>
              </a:lnSpc>
            </a:pPr>
            <a:r>
              <a:rPr lang="en-US" altLang="ko-KR" sz="1100">
                <a:latin typeface="Century Gothic" pitchFamily="34" charset="0"/>
                <a:ea typeface="바탕" pitchFamily="18" charset="-127"/>
                <a:cs typeface="Arial" charset="0"/>
              </a:rPr>
              <a:t>[</a:t>
            </a:r>
            <a:r>
              <a:rPr lang="ko-KR" altLang="en-US" sz="1100">
                <a:latin typeface="Century Gothic" pitchFamily="34" charset="0"/>
                <a:ea typeface="바탕" pitchFamily="18" charset="-127"/>
                <a:cs typeface="Arial" charset="0"/>
              </a:rPr>
              <a:t>문화카드 관리</a:t>
            </a:r>
            <a:r>
              <a:rPr lang="en-US" altLang="ko-KR" sz="1100">
                <a:latin typeface="Century Gothic" pitchFamily="34" charset="0"/>
                <a:ea typeface="바탕" pitchFamily="18" charset="-127"/>
                <a:cs typeface="Arial" charset="0"/>
              </a:rPr>
              <a:t>]→</a:t>
            </a:r>
          </a:p>
          <a:p>
            <a:pPr algn="ctr" eaLnBrk="0" latinLnBrk="0" hangingPunct="0">
              <a:lnSpc>
                <a:spcPct val="150000"/>
              </a:lnSpc>
            </a:pPr>
            <a:r>
              <a:rPr lang="en-US" altLang="ko-KR" sz="1100">
                <a:latin typeface="Century Gothic" pitchFamily="34" charset="0"/>
                <a:ea typeface="바탕" pitchFamily="18" charset="-127"/>
                <a:cs typeface="Arial" charset="0"/>
              </a:rPr>
              <a:t>[</a:t>
            </a:r>
            <a:r>
              <a:rPr lang="ko-KR" altLang="en-US" sz="1100">
                <a:latin typeface="Century Gothic" pitchFamily="34" charset="0"/>
                <a:ea typeface="바탕" pitchFamily="18" charset="-127"/>
                <a:cs typeface="Arial" charset="0"/>
              </a:rPr>
              <a:t>카드발급대리신청</a:t>
            </a:r>
            <a:r>
              <a:rPr lang="en-US" altLang="ko-KR" sz="1100">
                <a:latin typeface="Century Gothic" pitchFamily="34" charset="0"/>
                <a:ea typeface="바탕" pitchFamily="18" charset="-127"/>
                <a:cs typeface="Arial" charset="0"/>
              </a:rPr>
              <a:t>]</a:t>
            </a:r>
          </a:p>
        </p:txBody>
      </p:sp>
      <p:graphicFrame>
        <p:nvGraphicFramePr>
          <p:cNvPr id="2050" name="Object 359"/>
          <p:cNvGraphicFramePr>
            <a:graphicFrameLocks noChangeAspect="1"/>
          </p:cNvGraphicFramePr>
          <p:nvPr/>
        </p:nvGraphicFramePr>
        <p:xfrm>
          <a:off x="3789363" y="8355013"/>
          <a:ext cx="657225" cy="1106487"/>
        </p:xfrm>
        <a:graphic>
          <a:graphicData uri="http://schemas.openxmlformats.org/presentationml/2006/ole">
            <p:oleObj spid="_x0000_s2050" name="그림" r:id="rId10" imgW="656969" imgH="1190161" progId="StaticDib">
              <p:embed/>
            </p:oleObj>
          </a:graphicData>
        </a:graphic>
      </p:graphicFrame>
      <p:graphicFrame>
        <p:nvGraphicFramePr>
          <p:cNvPr id="2051" name="Object 360"/>
          <p:cNvGraphicFramePr>
            <a:graphicFrameLocks noChangeAspect="1"/>
          </p:cNvGraphicFramePr>
          <p:nvPr/>
        </p:nvGraphicFramePr>
        <p:xfrm>
          <a:off x="2565400" y="8355013"/>
          <a:ext cx="709613" cy="669925"/>
        </p:xfrm>
        <a:graphic>
          <a:graphicData uri="http://schemas.openxmlformats.org/presentationml/2006/ole">
            <p:oleObj spid="_x0000_s2051" name="그림" r:id="rId11" imgW="1190161" imgH="1209204" progId="StaticDib">
              <p:embed/>
            </p:oleObj>
          </a:graphicData>
        </a:graphic>
      </p:graphicFrame>
      <p:sp>
        <p:nvSpPr>
          <p:cNvPr id="57705" name="Text Box 361"/>
          <p:cNvSpPr txBox="1">
            <a:spLocks noChangeArrowheads="1"/>
          </p:cNvSpPr>
          <p:nvPr/>
        </p:nvSpPr>
        <p:spPr bwMode="auto">
          <a:xfrm>
            <a:off x="3860800" y="8988425"/>
            <a:ext cx="247650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>
            <a:spAutoFit/>
          </a:bodyPr>
          <a:lstStyle/>
          <a:p>
            <a:pPr>
              <a:defRPr/>
            </a:pPr>
            <a:r>
              <a:rPr lang="ko-KR" altLang="en-US">
                <a:latin typeface="Century Gothic" pitchFamily="34" charset="0"/>
                <a:ea typeface="바탕" pitchFamily="18" charset="-127"/>
                <a:cs typeface="Arial" pitchFamily="34" charset="0"/>
              </a:rPr>
              <a:t> </a:t>
            </a:r>
          </a:p>
        </p:txBody>
      </p:sp>
      <p:cxnSp>
        <p:nvCxnSpPr>
          <p:cNvPr id="57706" name="AutoShape 362"/>
          <p:cNvCxnSpPr>
            <a:cxnSpLocks noChangeShapeType="1"/>
            <a:endCxn id="57705" idx="0"/>
          </p:cNvCxnSpPr>
          <p:nvPr/>
        </p:nvCxnSpPr>
        <p:spPr bwMode="auto">
          <a:xfrm>
            <a:off x="3268663" y="8689975"/>
            <a:ext cx="715962" cy="298450"/>
          </a:xfrm>
          <a:prstGeom prst="curvedConnector2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>
            <a:prstShdw prst="shdw17" dist="17961" dir="2700000">
              <a:schemeClr val="tx1">
                <a:gamma/>
                <a:shade val="60000"/>
                <a:invGamma/>
              </a:schemeClr>
            </a:prstShdw>
          </a:effectLst>
        </p:spPr>
      </p:cxnSp>
      <p:sp>
        <p:nvSpPr>
          <p:cNvPr id="57708" name="Rectangle 364"/>
          <p:cNvSpPr>
            <a:spLocks noChangeArrowheads="1"/>
          </p:cNvSpPr>
          <p:nvPr/>
        </p:nvSpPr>
        <p:spPr bwMode="auto">
          <a:xfrm>
            <a:off x="2301875" y="7685088"/>
            <a:ext cx="2360613" cy="430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>
            <a:spAutoFit/>
          </a:bodyPr>
          <a:lstStyle/>
          <a:p>
            <a:pPr>
              <a:buFontTx/>
              <a:buChar char="•"/>
              <a:defRPr/>
            </a:pPr>
            <a:r>
              <a:rPr lang="ko-KR" altLang="en-US" sz="1100" b="1">
                <a:latin typeface="Century Gothic" pitchFamily="34" charset="0"/>
                <a:ea typeface="바탕" pitchFamily="18" charset="-127"/>
                <a:cs typeface="Arial" pitchFamily="34" charset="0"/>
              </a:rPr>
              <a:t> 신청자가 제출한 신청서류 일체는</a:t>
            </a:r>
          </a:p>
          <a:p>
            <a:pPr>
              <a:defRPr/>
            </a:pPr>
            <a:r>
              <a:rPr lang="ko-KR" altLang="en-US" sz="1100" b="1">
                <a:latin typeface="Century Gothic" pitchFamily="34" charset="0"/>
                <a:ea typeface="바탕" pitchFamily="18" charset="-127"/>
                <a:cs typeface="Arial" pitchFamily="34" charset="0"/>
              </a:rPr>
              <a:t>  읍면동 사무소에서 자체 보관</a:t>
            </a:r>
          </a:p>
        </p:txBody>
      </p:sp>
      <p:sp>
        <p:nvSpPr>
          <p:cNvPr id="57717" name="AutoShape 373"/>
          <p:cNvSpPr>
            <a:spLocks noChangeArrowheads="1"/>
          </p:cNvSpPr>
          <p:nvPr/>
        </p:nvSpPr>
        <p:spPr bwMode="auto">
          <a:xfrm>
            <a:off x="4652963" y="7781925"/>
            <a:ext cx="1655762" cy="65088"/>
          </a:xfrm>
          <a:custGeom>
            <a:avLst/>
            <a:gdLst>
              <a:gd name="G0" fmla="+- 5400 0 0"/>
              <a:gd name="G1" fmla="+- 21600 0 5400"/>
              <a:gd name="G2" fmla="*/ 5400 1 2"/>
              <a:gd name="G3" fmla="+- 21600 0 G2"/>
              <a:gd name="G4" fmla="+/ 5400 21600 2"/>
              <a:gd name="G5" fmla="+/ G1 0 2"/>
              <a:gd name="G6" fmla="*/ 21600 21600 5400"/>
              <a:gd name="G7" fmla="*/ G6 1 2"/>
              <a:gd name="G8" fmla="+- 21600 0 G7"/>
              <a:gd name="G9" fmla="*/ 21600 1 2"/>
              <a:gd name="G10" fmla="+- 5400 0 G9"/>
              <a:gd name="G11" fmla="?: G10 G8 0"/>
              <a:gd name="G12" fmla="?: G10 G7 21600"/>
              <a:gd name="T0" fmla="*/ 18900 w 21600"/>
              <a:gd name="T1" fmla="*/ 10800 h 21600"/>
              <a:gd name="T2" fmla="*/ 10800 w 21600"/>
              <a:gd name="T3" fmla="*/ 21600 h 21600"/>
              <a:gd name="T4" fmla="*/ 2700 w 21600"/>
              <a:gd name="T5" fmla="*/ 10800 h 21600"/>
              <a:gd name="T6" fmla="*/ 10800 w 21600"/>
              <a:gd name="T7" fmla="*/ 0 h 21600"/>
              <a:gd name="T8" fmla="*/ 4500 w 21600"/>
              <a:gd name="T9" fmla="*/ 4500 h 21600"/>
              <a:gd name="T10" fmla="*/ 17100 w 21600"/>
              <a:gd name="T11" fmla="*/ 171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>
                <a:moveTo>
                  <a:pt x="0" y="0"/>
                </a:moveTo>
                <a:lnTo>
                  <a:pt x="5400" y="21600"/>
                </a:lnTo>
                <a:lnTo>
                  <a:pt x="16200" y="21600"/>
                </a:lnTo>
                <a:lnTo>
                  <a:pt x="21600" y="0"/>
                </a:lnTo>
                <a:close/>
              </a:path>
            </a:pathLst>
          </a:custGeom>
          <a:gradFill rotWithShape="0">
            <a:gsLst>
              <a:gs pos="0">
                <a:schemeClr val="bg1">
                  <a:gamma/>
                  <a:shade val="82353"/>
                  <a:invGamma/>
                </a:schemeClr>
              </a:gs>
              <a:gs pos="100000">
                <a:schemeClr val="bg1"/>
              </a:gs>
            </a:gsLst>
            <a:lin ang="0" scaled="1"/>
          </a:gradFill>
          <a:ln w="9525" cap="rnd">
            <a:noFill/>
            <a:miter lim="800000"/>
            <a:headEnd/>
            <a:tailEnd/>
          </a:ln>
          <a:effectLst/>
        </p:spPr>
        <p:txBody>
          <a:bodyPr vert="eaVert" wrap="none" rIns="126000" bIns="46800" anchor="ctr"/>
          <a:lstStyle/>
          <a:p>
            <a:pPr>
              <a:defRPr/>
            </a:pPr>
            <a:endParaRPr lang="ko-KR" altLang="en-US">
              <a:latin typeface="Century Gothic" pitchFamily="34" charset="0"/>
              <a:cs typeface="Arial" pitchFamily="34" charset="0"/>
            </a:endParaRPr>
          </a:p>
        </p:txBody>
      </p:sp>
      <p:sp>
        <p:nvSpPr>
          <p:cNvPr id="56392" name="AutoShape 72"/>
          <p:cNvSpPr>
            <a:spLocks noChangeArrowheads="1"/>
          </p:cNvSpPr>
          <p:nvPr/>
        </p:nvSpPr>
        <p:spPr bwMode="auto">
          <a:xfrm>
            <a:off x="4652963" y="7788275"/>
            <a:ext cx="1655762" cy="65088"/>
          </a:xfrm>
          <a:custGeom>
            <a:avLst/>
            <a:gdLst>
              <a:gd name="G0" fmla="+- 5400 0 0"/>
              <a:gd name="G1" fmla="+- 21600 0 5400"/>
              <a:gd name="G2" fmla="*/ 5400 1 2"/>
              <a:gd name="G3" fmla="+- 21600 0 G2"/>
              <a:gd name="G4" fmla="+/ 5400 21600 2"/>
              <a:gd name="G5" fmla="+/ G1 0 2"/>
              <a:gd name="G6" fmla="*/ 21600 21600 5400"/>
              <a:gd name="G7" fmla="*/ G6 1 2"/>
              <a:gd name="G8" fmla="+- 21600 0 G7"/>
              <a:gd name="G9" fmla="*/ 21600 1 2"/>
              <a:gd name="G10" fmla="+- 5400 0 G9"/>
              <a:gd name="G11" fmla="?: G10 G8 0"/>
              <a:gd name="G12" fmla="?: G10 G7 21600"/>
              <a:gd name="T0" fmla="*/ 18900 w 21600"/>
              <a:gd name="T1" fmla="*/ 10800 h 21600"/>
              <a:gd name="T2" fmla="*/ 10800 w 21600"/>
              <a:gd name="T3" fmla="*/ 21600 h 21600"/>
              <a:gd name="T4" fmla="*/ 2700 w 21600"/>
              <a:gd name="T5" fmla="*/ 10800 h 21600"/>
              <a:gd name="T6" fmla="*/ 10800 w 21600"/>
              <a:gd name="T7" fmla="*/ 0 h 21600"/>
              <a:gd name="T8" fmla="*/ 4500 w 21600"/>
              <a:gd name="T9" fmla="*/ 4500 h 21600"/>
              <a:gd name="T10" fmla="*/ 17100 w 21600"/>
              <a:gd name="T11" fmla="*/ 171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>
                <a:moveTo>
                  <a:pt x="0" y="0"/>
                </a:moveTo>
                <a:lnTo>
                  <a:pt x="5400" y="21600"/>
                </a:lnTo>
                <a:lnTo>
                  <a:pt x="16200" y="21600"/>
                </a:lnTo>
                <a:lnTo>
                  <a:pt x="21600" y="0"/>
                </a:lnTo>
                <a:close/>
              </a:path>
            </a:pathLst>
          </a:custGeom>
          <a:gradFill rotWithShape="0">
            <a:gsLst>
              <a:gs pos="0">
                <a:schemeClr val="bg1">
                  <a:gamma/>
                  <a:shade val="82353"/>
                  <a:invGamma/>
                </a:schemeClr>
              </a:gs>
              <a:gs pos="100000">
                <a:schemeClr val="bg1"/>
              </a:gs>
            </a:gsLst>
            <a:lin ang="0" scaled="1"/>
          </a:gradFill>
          <a:ln w="9525" cap="rnd">
            <a:noFill/>
            <a:miter lim="800000"/>
            <a:headEnd/>
            <a:tailEnd/>
          </a:ln>
          <a:effectLst/>
        </p:spPr>
        <p:txBody>
          <a:bodyPr vert="eaVert" wrap="none" rIns="126000" bIns="46800" anchor="ctr"/>
          <a:lstStyle/>
          <a:p>
            <a:pPr>
              <a:defRPr/>
            </a:pPr>
            <a:endParaRPr lang="ko-KR" altLang="en-US">
              <a:latin typeface="Century Gothic" pitchFamily="34" charset="0"/>
              <a:ea typeface="바탕체" pitchFamily="17" charset="-127"/>
              <a:cs typeface="Arial" pitchFamily="34" charset="0"/>
            </a:endParaRPr>
          </a:p>
        </p:txBody>
      </p:sp>
      <p:sp>
        <p:nvSpPr>
          <p:cNvPr id="2092" name="AutoShape 73"/>
          <p:cNvSpPr>
            <a:spLocks noChangeArrowheads="1"/>
          </p:cNvSpPr>
          <p:nvPr/>
        </p:nvSpPr>
        <p:spPr bwMode="auto">
          <a:xfrm rot="16200000" flipH="1">
            <a:off x="5460207" y="7890669"/>
            <a:ext cx="169862" cy="1803400"/>
          </a:xfrm>
          <a:prstGeom prst="roundRect">
            <a:avLst>
              <a:gd name="adj" fmla="val 3593"/>
            </a:avLst>
          </a:prstGeom>
          <a:gradFill rotWithShape="0">
            <a:gsLst>
              <a:gs pos="0">
                <a:srgbClr val="F9F6E8"/>
              </a:gs>
              <a:gs pos="100000">
                <a:srgbClr val="E7DDA3"/>
              </a:gs>
            </a:gsLst>
            <a:lin ang="0" scaled="1"/>
          </a:gradFill>
          <a:ln w="9525" cap="rnd">
            <a:solidFill>
              <a:srgbClr val="999159"/>
            </a:solidFill>
            <a:round/>
            <a:headEnd/>
            <a:tailEnd/>
          </a:ln>
        </p:spPr>
        <p:txBody>
          <a:bodyPr rot="10800000" rIns="90000" bIns="46800" anchor="ctr"/>
          <a:lstStyle/>
          <a:p>
            <a:pPr algn="ctr" latinLnBrk="0"/>
            <a:endParaRPr lang="ko-KR" altLang="en-US" sz="1200">
              <a:latin typeface="Century Gothic" pitchFamily="34" charset="0"/>
              <a:ea typeface="바탕" pitchFamily="18" charset="-127"/>
              <a:cs typeface="Arial" charset="0"/>
              <a:sym typeface="Wingdings 2" pitchFamily="18" charset="2"/>
            </a:endParaRPr>
          </a:p>
        </p:txBody>
      </p:sp>
      <p:grpSp>
        <p:nvGrpSpPr>
          <p:cNvPr id="2093" name="Group 74"/>
          <p:cNvGrpSpPr>
            <a:grpSpLocks/>
          </p:cNvGrpSpPr>
          <p:nvPr/>
        </p:nvGrpSpPr>
        <p:grpSpPr bwMode="auto">
          <a:xfrm>
            <a:off x="4651375" y="8918575"/>
            <a:ext cx="1801813" cy="565150"/>
            <a:chOff x="5425" y="3483"/>
            <a:chExt cx="896" cy="383"/>
          </a:xfrm>
        </p:grpSpPr>
        <p:sp>
          <p:nvSpPr>
            <p:cNvPr id="2108" name="AutoShape 75"/>
            <p:cNvSpPr>
              <a:spLocks noChangeArrowheads="1"/>
            </p:cNvSpPr>
            <p:nvPr/>
          </p:nvSpPr>
          <p:spPr bwMode="auto">
            <a:xfrm>
              <a:off x="5425" y="3483"/>
              <a:ext cx="896" cy="383"/>
            </a:xfrm>
            <a:prstGeom prst="roundRect">
              <a:avLst>
                <a:gd name="adj" fmla="val 2222"/>
              </a:avLst>
            </a:prstGeom>
            <a:solidFill>
              <a:srgbClr val="E5DAAD"/>
            </a:solidFill>
            <a:ln w="9525" cap="rnd">
              <a:solidFill>
                <a:srgbClr val="C0B06C"/>
              </a:solidFill>
              <a:round/>
              <a:headEnd/>
              <a:tailEnd/>
            </a:ln>
          </p:spPr>
          <p:txBody>
            <a:bodyPr rIns="126000" bIns="46800" anchor="ctr"/>
            <a:lstStyle/>
            <a:p>
              <a:pPr marL="98425" indent="-98425" algn="ctr" latinLnBrk="0">
                <a:lnSpc>
                  <a:spcPct val="110000"/>
                </a:lnSpc>
                <a:buClr>
                  <a:schemeClr val="tx1"/>
                </a:buClr>
                <a:buSzPct val="80000"/>
              </a:pPr>
              <a:endParaRPr lang="ko-KR" altLang="en-US" sz="1100">
                <a:latin typeface="Century Gothic" pitchFamily="34" charset="0"/>
                <a:ea typeface="바탕" pitchFamily="18" charset="-127"/>
                <a:cs typeface="Arial" charset="0"/>
              </a:endParaRPr>
            </a:p>
          </p:txBody>
        </p:sp>
        <p:sp>
          <p:nvSpPr>
            <p:cNvPr id="2109" name="AutoShape 76"/>
            <p:cNvSpPr>
              <a:spLocks noChangeArrowheads="1"/>
            </p:cNvSpPr>
            <p:nvPr/>
          </p:nvSpPr>
          <p:spPr bwMode="auto">
            <a:xfrm>
              <a:off x="5433" y="3491"/>
              <a:ext cx="880" cy="367"/>
            </a:xfrm>
            <a:prstGeom prst="roundRect">
              <a:avLst>
                <a:gd name="adj" fmla="val 1704"/>
              </a:avLst>
            </a:prstGeom>
            <a:solidFill>
              <a:schemeClr val="bg1"/>
            </a:solidFill>
            <a:ln w="6350">
              <a:noFill/>
              <a:prstDash val="dash"/>
              <a:round/>
              <a:headEnd/>
              <a:tailEnd/>
            </a:ln>
          </p:spPr>
          <p:txBody>
            <a:bodyPr lIns="90000" tIns="0" rIns="90000" bIns="0" anchor="ctr"/>
            <a:lstStyle/>
            <a:p>
              <a:pPr marL="88900" indent="-88900" latinLnBrk="0">
                <a:lnSpc>
                  <a:spcPct val="110000"/>
                </a:lnSpc>
                <a:spcBef>
                  <a:spcPct val="30000"/>
                </a:spcBef>
                <a:spcAft>
                  <a:spcPct val="30000"/>
                </a:spcAft>
                <a:buClr>
                  <a:schemeClr val="tx1"/>
                </a:buClr>
                <a:buFontTx/>
                <a:buChar char="•"/>
              </a:pPr>
              <a:endParaRPr lang="ko-KR" altLang="en-US" sz="1000">
                <a:latin typeface="Century Gothic" pitchFamily="34" charset="0"/>
                <a:ea typeface="바탕" pitchFamily="18" charset="-127"/>
                <a:cs typeface="Arial" charset="0"/>
              </a:endParaRPr>
            </a:p>
          </p:txBody>
        </p:sp>
        <p:sp>
          <p:nvSpPr>
            <p:cNvPr id="2110" name="AutoShape 77"/>
            <p:cNvSpPr>
              <a:spLocks noChangeArrowheads="1"/>
            </p:cNvSpPr>
            <p:nvPr/>
          </p:nvSpPr>
          <p:spPr bwMode="auto">
            <a:xfrm>
              <a:off x="5450" y="3491"/>
              <a:ext cx="780" cy="367"/>
            </a:xfrm>
            <a:prstGeom prst="roundRect">
              <a:avLst>
                <a:gd name="adj" fmla="val 3199"/>
              </a:avLst>
            </a:prstGeom>
            <a:noFill/>
            <a:ln w="9525" algn="ctr">
              <a:noFill/>
              <a:round/>
              <a:headEnd/>
              <a:tailEnd/>
            </a:ln>
          </p:spPr>
          <p:txBody>
            <a:bodyPr lIns="18000" rIns="18000" anchor="ctr"/>
            <a:lstStyle/>
            <a:p>
              <a:pPr marL="85725" indent="-85725" latinLnBrk="0">
                <a:buSzPct val="80000"/>
              </a:pPr>
              <a:endParaRPr lang="en-US" altLang="ko-KR" sz="1000">
                <a:latin typeface="Century Gothic" pitchFamily="34" charset="0"/>
                <a:ea typeface="바탕" pitchFamily="18" charset="-127"/>
                <a:cs typeface="Arial" charset="0"/>
              </a:endParaRPr>
            </a:p>
          </p:txBody>
        </p:sp>
      </p:grpSp>
      <p:sp>
        <p:nvSpPr>
          <p:cNvPr id="2094" name="AutoShape 78"/>
          <p:cNvSpPr>
            <a:spLocks noChangeArrowheads="1"/>
          </p:cNvSpPr>
          <p:nvPr/>
        </p:nvSpPr>
        <p:spPr bwMode="auto">
          <a:xfrm>
            <a:off x="4684713" y="9036050"/>
            <a:ext cx="2173287" cy="528638"/>
          </a:xfrm>
          <a:prstGeom prst="roundRect">
            <a:avLst>
              <a:gd name="adj" fmla="val 3199"/>
            </a:avLst>
          </a:prstGeom>
          <a:noFill/>
          <a:ln w="9525" algn="ctr">
            <a:noFill/>
            <a:round/>
            <a:headEnd/>
            <a:tailEnd/>
          </a:ln>
        </p:spPr>
        <p:txBody>
          <a:bodyPr lIns="18000" rIns="18000" anchor="ctr"/>
          <a:lstStyle/>
          <a:p>
            <a:pPr marL="85725" indent="-85725" latinLnBrk="0">
              <a:buSzPct val="80000"/>
            </a:pPr>
            <a:r>
              <a:rPr lang="en-US" altLang="ko-KR" sz="1100">
                <a:latin typeface="Century Gothic" pitchFamily="34" charset="0"/>
                <a:ea typeface="바탕" pitchFamily="18" charset="-127"/>
                <a:cs typeface="Arial" charset="0"/>
              </a:rPr>
              <a:t>  - 신청인 본인이 직접 등록</a:t>
            </a:r>
          </a:p>
          <a:p>
            <a:pPr marL="85725" indent="-85725" latinLnBrk="0">
              <a:lnSpc>
                <a:spcPct val="130000"/>
              </a:lnSpc>
              <a:buSzPct val="80000"/>
            </a:pPr>
            <a:r>
              <a:rPr lang="en-US" altLang="ko-KR" sz="1100">
                <a:latin typeface="Century Gothic" pitchFamily="34" charset="0"/>
                <a:ea typeface="바탕" pitchFamily="18" charset="-127"/>
                <a:cs typeface="Arial" charset="0"/>
              </a:rPr>
              <a:t>  - 등록처 : 홈페이지 또는</a:t>
            </a:r>
          </a:p>
          <a:p>
            <a:pPr marL="85725" indent="-85725" latinLnBrk="0">
              <a:buSzPct val="80000"/>
            </a:pPr>
            <a:r>
              <a:rPr lang="en-US" altLang="ko-KR" sz="1100">
                <a:latin typeface="Century Gothic" pitchFamily="34" charset="0"/>
                <a:ea typeface="바탕" pitchFamily="18" charset="-127"/>
                <a:cs typeface="Arial" charset="0"/>
              </a:rPr>
              <a:t>                   ARS</a:t>
            </a:r>
          </a:p>
          <a:p>
            <a:pPr marL="85725" indent="-85725" latinLnBrk="0">
              <a:buSzPct val="80000"/>
            </a:pPr>
            <a:endParaRPr lang="ko-KR" altLang="en-US" sz="1100">
              <a:latin typeface="Century Gothic" pitchFamily="34" charset="0"/>
              <a:ea typeface="바탕" pitchFamily="18" charset="-127"/>
              <a:cs typeface="Arial" charset="0"/>
            </a:endParaRPr>
          </a:p>
        </p:txBody>
      </p:sp>
      <p:sp>
        <p:nvSpPr>
          <p:cNvPr id="2095" name="AutoShape 79"/>
          <p:cNvSpPr>
            <a:spLocks noChangeArrowheads="1"/>
          </p:cNvSpPr>
          <p:nvPr/>
        </p:nvSpPr>
        <p:spPr bwMode="auto">
          <a:xfrm rot="16200000" flipH="1">
            <a:off x="5469731" y="6885782"/>
            <a:ext cx="169863" cy="1803400"/>
          </a:xfrm>
          <a:prstGeom prst="roundRect">
            <a:avLst>
              <a:gd name="adj" fmla="val 3593"/>
            </a:avLst>
          </a:prstGeom>
          <a:gradFill rotWithShape="0">
            <a:gsLst>
              <a:gs pos="0">
                <a:srgbClr val="F9F6E8"/>
              </a:gs>
              <a:gs pos="100000">
                <a:srgbClr val="E7DDA3"/>
              </a:gs>
            </a:gsLst>
            <a:lin ang="0" scaled="1"/>
          </a:gradFill>
          <a:ln w="9525" cap="rnd">
            <a:solidFill>
              <a:srgbClr val="999159"/>
            </a:solidFill>
            <a:round/>
            <a:headEnd/>
            <a:tailEnd/>
          </a:ln>
        </p:spPr>
        <p:txBody>
          <a:bodyPr rot="10800000" rIns="90000" bIns="46800" anchor="ctr"/>
          <a:lstStyle/>
          <a:p>
            <a:pPr algn="ctr" latinLnBrk="0"/>
            <a:endParaRPr lang="ko-KR" altLang="en-US" sz="1200">
              <a:latin typeface="Century Gothic" pitchFamily="34" charset="0"/>
              <a:ea typeface="바탕" pitchFamily="18" charset="-127"/>
              <a:cs typeface="Arial" charset="0"/>
              <a:sym typeface="Wingdings 2" pitchFamily="18" charset="2"/>
            </a:endParaRPr>
          </a:p>
        </p:txBody>
      </p:sp>
      <p:grpSp>
        <p:nvGrpSpPr>
          <p:cNvPr id="2096" name="Group 80"/>
          <p:cNvGrpSpPr>
            <a:grpSpLocks/>
          </p:cNvGrpSpPr>
          <p:nvPr/>
        </p:nvGrpSpPr>
        <p:grpSpPr bwMode="auto">
          <a:xfrm>
            <a:off x="4660900" y="7913688"/>
            <a:ext cx="1801813" cy="565150"/>
            <a:chOff x="5425" y="3483"/>
            <a:chExt cx="896" cy="383"/>
          </a:xfrm>
        </p:grpSpPr>
        <p:sp>
          <p:nvSpPr>
            <p:cNvPr id="2105" name="AutoShape 81"/>
            <p:cNvSpPr>
              <a:spLocks noChangeArrowheads="1"/>
            </p:cNvSpPr>
            <p:nvPr/>
          </p:nvSpPr>
          <p:spPr bwMode="auto">
            <a:xfrm>
              <a:off x="5425" y="3483"/>
              <a:ext cx="896" cy="383"/>
            </a:xfrm>
            <a:prstGeom prst="roundRect">
              <a:avLst>
                <a:gd name="adj" fmla="val 2222"/>
              </a:avLst>
            </a:prstGeom>
            <a:solidFill>
              <a:srgbClr val="E5DAAD"/>
            </a:solidFill>
            <a:ln w="9525" cap="rnd">
              <a:solidFill>
                <a:srgbClr val="C0B06C"/>
              </a:solidFill>
              <a:round/>
              <a:headEnd/>
              <a:tailEnd/>
            </a:ln>
          </p:spPr>
          <p:txBody>
            <a:bodyPr rIns="126000" bIns="46800" anchor="ctr"/>
            <a:lstStyle/>
            <a:p>
              <a:pPr marL="98425" indent="-98425" algn="ctr" latinLnBrk="0">
                <a:lnSpc>
                  <a:spcPct val="110000"/>
                </a:lnSpc>
                <a:buClr>
                  <a:schemeClr val="tx1"/>
                </a:buClr>
                <a:buSzPct val="80000"/>
              </a:pPr>
              <a:endParaRPr lang="ko-KR" altLang="en-US" sz="1100">
                <a:latin typeface="Century Gothic" pitchFamily="34" charset="0"/>
                <a:ea typeface="바탕" pitchFamily="18" charset="-127"/>
                <a:cs typeface="Arial" charset="0"/>
              </a:endParaRPr>
            </a:p>
          </p:txBody>
        </p:sp>
        <p:sp>
          <p:nvSpPr>
            <p:cNvPr id="2106" name="AutoShape 82"/>
            <p:cNvSpPr>
              <a:spLocks noChangeArrowheads="1"/>
            </p:cNvSpPr>
            <p:nvPr/>
          </p:nvSpPr>
          <p:spPr bwMode="auto">
            <a:xfrm>
              <a:off x="5433" y="3491"/>
              <a:ext cx="880" cy="367"/>
            </a:xfrm>
            <a:prstGeom prst="roundRect">
              <a:avLst>
                <a:gd name="adj" fmla="val 1704"/>
              </a:avLst>
            </a:prstGeom>
            <a:solidFill>
              <a:schemeClr val="bg1"/>
            </a:solidFill>
            <a:ln w="6350">
              <a:noFill/>
              <a:prstDash val="dash"/>
              <a:round/>
              <a:headEnd/>
              <a:tailEnd/>
            </a:ln>
          </p:spPr>
          <p:txBody>
            <a:bodyPr lIns="90000" tIns="0" rIns="90000" bIns="0" anchor="ctr"/>
            <a:lstStyle/>
            <a:p>
              <a:pPr marL="88900" indent="-88900" latinLnBrk="0">
                <a:lnSpc>
                  <a:spcPct val="110000"/>
                </a:lnSpc>
                <a:spcBef>
                  <a:spcPct val="30000"/>
                </a:spcBef>
                <a:spcAft>
                  <a:spcPct val="30000"/>
                </a:spcAft>
                <a:buClr>
                  <a:schemeClr val="tx1"/>
                </a:buClr>
                <a:buFontTx/>
                <a:buChar char="•"/>
              </a:pPr>
              <a:endParaRPr lang="ko-KR" altLang="en-US" sz="1000">
                <a:latin typeface="Century Gothic" pitchFamily="34" charset="0"/>
                <a:ea typeface="바탕" pitchFamily="18" charset="-127"/>
                <a:cs typeface="Arial" charset="0"/>
              </a:endParaRPr>
            </a:p>
          </p:txBody>
        </p:sp>
        <p:sp>
          <p:nvSpPr>
            <p:cNvPr id="2107" name="AutoShape 83"/>
            <p:cNvSpPr>
              <a:spLocks noChangeArrowheads="1"/>
            </p:cNvSpPr>
            <p:nvPr/>
          </p:nvSpPr>
          <p:spPr bwMode="auto">
            <a:xfrm>
              <a:off x="5450" y="3491"/>
              <a:ext cx="780" cy="367"/>
            </a:xfrm>
            <a:prstGeom prst="roundRect">
              <a:avLst>
                <a:gd name="adj" fmla="val 3199"/>
              </a:avLst>
            </a:prstGeom>
            <a:noFill/>
            <a:ln w="9525" algn="ctr">
              <a:noFill/>
              <a:round/>
              <a:headEnd/>
              <a:tailEnd/>
            </a:ln>
          </p:spPr>
          <p:txBody>
            <a:bodyPr lIns="18000" rIns="18000" anchor="ctr"/>
            <a:lstStyle/>
            <a:p>
              <a:pPr marL="85725" indent="-85725" latinLnBrk="0">
                <a:buSzPct val="80000"/>
              </a:pPr>
              <a:endParaRPr lang="en-US" altLang="ko-KR" sz="1000">
                <a:latin typeface="Century Gothic" pitchFamily="34" charset="0"/>
                <a:ea typeface="바탕" pitchFamily="18" charset="-127"/>
                <a:cs typeface="Arial" charset="0"/>
              </a:endParaRPr>
            </a:p>
          </p:txBody>
        </p:sp>
      </p:grpSp>
      <p:sp>
        <p:nvSpPr>
          <p:cNvPr id="2097" name="AutoShape 84"/>
          <p:cNvSpPr>
            <a:spLocks noChangeArrowheads="1"/>
          </p:cNvSpPr>
          <p:nvPr/>
        </p:nvSpPr>
        <p:spPr bwMode="auto">
          <a:xfrm>
            <a:off x="4721225" y="7926388"/>
            <a:ext cx="1533525" cy="530225"/>
          </a:xfrm>
          <a:prstGeom prst="roundRect">
            <a:avLst>
              <a:gd name="adj" fmla="val 3199"/>
            </a:avLst>
          </a:prstGeom>
          <a:noFill/>
          <a:ln w="9525" algn="ctr">
            <a:noFill/>
            <a:round/>
            <a:headEnd/>
            <a:tailEnd/>
          </a:ln>
        </p:spPr>
        <p:txBody>
          <a:bodyPr lIns="18000" rIns="18000" anchor="ctr"/>
          <a:lstStyle/>
          <a:p>
            <a:pPr marL="85725" indent="-85725" latinLnBrk="0">
              <a:buSzPct val="80000"/>
            </a:pPr>
            <a:r>
              <a:rPr lang="en-US" altLang="ko-KR" sz="1100">
                <a:latin typeface="Century Gothic" pitchFamily="34" charset="0"/>
                <a:ea typeface="바탕" pitchFamily="18" charset="-127"/>
                <a:cs typeface="Arial" charset="0"/>
              </a:rPr>
              <a:t>- </a:t>
            </a:r>
            <a:r>
              <a:rPr lang="ko-KR" altLang="en-US" sz="1100">
                <a:latin typeface="Century Gothic" pitchFamily="34" charset="0"/>
                <a:ea typeface="바탕" pitchFamily="18" charset="-127"/>
                <a:cs typeface="Arial" charset="0"/>
              </a:rPr>
              <a:t>신청일로부터 </a:t>
            </a:r>
            <a:r>
              <a:rPr lang="en-US" altLang="ko-KR" sz="1100">
                <a:latin typeface="Century Gothic" pitchFamily="34" charset="0"/>
                <a:ea typeface="바탕" pitchFamily="18" charset="-127"/>
                <a:cs typeface="Arial" charset="0"/>
              </a:rPr>
              <a:t>15</a:t>
            </a:r>
            <a:r>
              <a:rPr lang="ko-KR" altLang="en-US" sz="1100">
                <a:latin typeface="Century Gothic" pitchFamily="34" charset="0"/>
                <a:ea typeface="바탕" pitchFamily="18" charset="-127"/>
                <a:cs typeface="Arial" charset="0"/>
              </a:rPr>
              <a:t>일內</a:t>
            </a:r>
          </a:p>
          <a:p>
            <a:pPr marL="85725" indent="-85725" latinLnBrk="0">
              <a:lnSpc>
                <a:spcPct val="20000"/>
              </a:lnSpc>
              <a:buSzPct val="80000"/>
            </a:pPr>
            <a:endParaRPr lang="en-US" altLang="ko-KR" sz="1100">
              <a:latin typeface="Century Gothic" pitchFamily="34" charset="0"/>
              <a:ea typeface="바탕" pitchFamily="18" charset="-127"/>
              <a:cs typeface="Arial" charset="0"/>
            </a:endParaRPr>
          </a:p>
          <a:p>
            <a:pPr marL="85725" indent="-85725" latinLnBrk="0">
              <a:buSzPct val="80000"/>
            </a:pPr>
            <a:r>
              <a:rPr lang="en-US" altLang="ko-KR" sz="1100">
                <a:latin typeface="Century Gothic" pitchFamily="34" charset="0"/>
                <a:ea typeface="바탕" pitchFamily="18" charset="-127"/>
                <a:cs typeface="Arial" charset="0"/>
              </a:rPr>
              <a:t>- </a:t>
            </a:r>
            <a:r>
              <a:rPr lang="ko-KR" altLang="en-US" sz="1100">
                <a:latin typeface="Century Gothic" pitchFamily="34" charset="0"/>
                <a:ea typeface="바탕" pitchFamily="18" charset="-127"/>
                <a:cs typeface="Arial" charset="0"/>
              </a:rPr>
              <a:t>수령지 </a:t>
            </a:r>
            <a:r>
              <a:rPr lang="en-US" altLang="ko-KR" sz="1100">
                <a:latin typeface="Century Gothic" pitchFamily="34" charset="0"/>
                <a:ea typeface="바탕" pitchFamily="18" charset="-127"/>
                <a:cs typeface="Arial" charset="0"/>
              </a:rPr>
              <a:t>: </a:t>
            </a:r>
            <a:r>
              <a:rPr lang="ko-KR" altLang="en-US" sz="1100">
                <a:latin typeface="Century Gothic" pitchFamily="34" charset="0"/>
                <a:ea typeface="바탕" pitchFamily="18" charset="-127"/>
                <a:cs typeface="Arial" charset="0"/>
              </a:rPr>
              <a:t>주민센터또는</a:t>
            </a:r>
          </a:p>
          <a:p>
            <a:pPr marL="85725" indent="-85725" latinLnBrk="0">
              <a:buSzPct val="80000"/>
            </a:pPr>
            <a:r>
              <a:rPr lang="ko-KR" altLang="en-US" sz="1100">
                <a:latin typeface="Century Gothic" pitchFamily="34" charset="0"/>
                <a:ea typeface="바탕" pitchFamily="18" charset="-127"/>
                <a:cs typeface="Arial" charset="0"/>
              </a:rPr>
              <a:t>                신한은행</a:t>
            </a:r>
          </a:p>
        </p:txBody>
      </p:sp>
      <p:sp>
        <p:nvSpPr>
          <p:cNvPr id="2379" name="Text Box 331"/>
          <p:cNvSpPr txBox="1">
            <a:spLocks noChangeArrowheads="1"/>
          </p:cNvSpPr>
          <p:nvPr/>
        </p:nvSpPr>
        <p:spPr bwMode="auto">
          <a:xfrm>
            <a:off x="5318125" y="7654925"/>
            <a:ext cx="4826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>
            <a:spAutoFit/>
          </a:bodyPr>
          <a:lstStyle/>
          <a:p>
            <a:pPr>
              <a:defRPr/>
            </a:pPr>
            <a:r>
              <a:rPr lang="ko-KR" altLang="en-US" sz="1200" b="1">
                <a:latin typeface="Century Gothic" pitchFamily="34" charset="0"/>
                <a:ea typeface="바탕" pitchFamily="18" charset="-127"/>
                <a:cs typeface="Arial" pitchFamily="34" charset="0"/>
              </a:rPr>
              <a:t>교부</a:t>
            </a:r>
          </a:p>
        </p:txBody>
      </p:sp>
      <p:sp>
        <p:nvSpPr>
          <p:cNvPr id="2380" name="Text Box 332"/>
          <p:cNvSpPr txBox="1">
            <a:spLocks noChangeArrowheads="1"/>
          </p:cNvSpPr>
          <p:nvPr/>
        </p:nvSpPr>
        <p:spPr bwMode="auto">
          <a:xfrm>
            <a:off x="4962525" y="8672513"/>
            <a:ext cx="1165225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>
            <a:spAutoFit/>
          </a:bodyPr>
          <a:lstStyle/>
          <a:p>
            <a:pPr>
              <a:defRPr/>
            </a:pPr>
            <a:r>
              <a:rPr lang="ko-KR" altLang="en-US" sz="1200" b="1">
                <a:latin typeface="Century Gothic" pitchFamily="34" charset="0"/>
                <a:ea typeface="바탕" pitchFamily="18" charset="-127"/>
                <a:cs typeface="Arial" pitchFamily="34" charset="0"/>
              </a:rPr>
              <a:t>카드 사용 등록</a:t>
            </a:r>
          </a:p>
        </p:txBody>
      </p:sp>
      <p:sp>
        <p:nvSpPr>
          <p:cNvPr id="2100" name="Rectangle 38"/>
          <p:cNvSpPr>
            <a:spLocks noChangeArrowheads="1"/>
          </p:cNvSpPr>
          <p:nvPr/>
        </p:nvSpPr>
        <p:spPr bwMode="auto">
          <a:xfrm>
            <a:off x="620713" y="1289050"/>
            <a:ext cx="5903912" cy="823913"/>
          </a:xfrm>
          <a:prstGeom prst="rect">
            <a:avLst/>
          </a:prstGeom>
          <a:solidFill>
            <a:srgbClr val="EAEAEA"/>
          </a:solidFill>
          <a:ln w="9525" algn="ctr">
            <a:solidFill>
              <a:srgbClr val="C0C0C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ko-KR" altLang="ko-KR">
              <a:latin typeface="Century Gothic" pitchFamily="34" charset="0"/>
              <a:cs typeface="Arial" charset="0"/>
            </a:endParaRPr>
          </a:p>
        </p:txBody>
      </p:sp>
      <p:sp>
        <p:nvSpPr>
          <p:cNvPr id="57403" name="Rectangle 59"/>
          <p:cNvSpPr>
            <a:spLocks noChangeArrowheads="1"/>
          </p:cNvSpPr>
          <p:nvPr/>
        </p:nvSpPr>
        <p:spPr bwMode="auto">
          <a:xfrm>
            <a:off x="652463" y="1284288"/>
            <a:ext cx="6205537" cy="312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>
            <a:spAutoFit/>
          </a:bodyPr>
          <a:lstStyle/>
          <a:p>
            <a:pPr>
              <a:lnSpc>
                <a:spcPct val="120000"/>
              </a:lnSpc>
              <a:buFontTx/>
              <a:buChar char="•"/>
              <a:defRPr/>
            </a:pPr>
            <a:r>
              <a:rPr lang="ko-KR" altLang="en-US" sz="1300" dirty="0">
                <a:solidFill>
                  <a:srgbClr val="000000"/>
                </a:solidFill>
                <a:latin typeface="Century Gothic" pitchFamily="34" charset="0"/>
                <a:ea typeface="바탕" pitchFamily="18" charset="-127"/>
                <a:cs typeface="Arial" pitchFamily="34" charset="0"/>
              </a:rPr>
              <a:t> </a:t>
            </a:r>
            <a:r>
              <a:rPr lang="ko-KR" altLang="en-US" sz="1200" dirty="0" err="1">
                <a:solidFill>
                  <a:srgbClr val="000000"/>
                </a:solidFill>
                <a:latin typeface="Century Gothic" pitchFamily="34" charset="0"/>
                <a:ea typeface="바탕" pitchFamily="18" charset="-127"/>
                <a:cs typeface="Arial" pitchFamily="34" charset="0"/>
              </a:rPr>
              <a:t>읍면동</a:t>
            </a:r>
            <a:r>
              <a:rPr lang="ko-KR" altLang="en-US" sz="1200" dirty="0">
                <a:solidFill>
                  <a:srgbClr val="000000"/>
                </a:solidFill>
                <a:latin typeface="Century Gothic" pitchFamily="34" charset="0"/>
                <a:ea typeface="바탕" pitchFamily="18" charset="-127"/>
                <a:cs typeface="Arial" pitchFamily="34" charset="0"/>
              </a:rPr>
              <a:t> 담당자는 신청서를 받아서 </a:t>
            </a:r>
            <a:r>
              <a:rPr lang="ko-KR" altLang="en-US" sz="1200" dirty="0" err="1">
                <a:solidFill>
                  <a:srgbClr val="000000"/>
                </a:solidFill>
                <a:latin typeface="Century Gothic" pitchFamily="34" charset="0"/>
                <a:ea typeface="바탕" pitchFamily="18" charset="-127"/>
                <a:cs typeface="Arial" pitchFamily="34" charset="0"/>
              </a:rPr>
              <a:t>문화바우처</a:t>
            </a:r>
            <a:r>
              <a:rPr lang="ko-KR" altLang="en-US" sz="1200" dirty="0">
                <a:solidFill>
                  <a:srgbClr val="000000"/>
                </a:solidFill>
                <a:latin typeface="Century Gothic" pitchFamily="34" charset="0"/>
                <a:ea typeface="바탕" pitchFamily="18" charset="-127"/>
                <a:cs typeface="Arial" pitchFamily="34" charset="0"/>
              </a:rPr>
              <a:t> 홈페이지에 접속하여</a:t>
            </a:r>
            <a:endParaRPr lang="en-US" altLang="ko-KR" sz="1200" dirty="0">
              <a:solidFill>
                <a:srgbClr val="000000"/>
              </a:solidFill>
              <a:latin typeface="Century Gothic" pitchFamily="34" charset="0"/>
              <a:ea typeface="바탕" pitchFamily="18" charset="-127"/>
              <a:cs typeface="Arial" pitchFamily="34" charset="0"/>
            </a:endParaRPr>
          </a:p>
          <a:p>
            <a:pPr>
              <a:lnSpc>
                <a:spcPct val="120000"/>
              </a:lnSpc>
              <a:defRPr/>
            </a:pPr>
            <a:r>
              <a:rPr lang="en-US" altLang="ko-KR" sz="1200" dirty="0">
                <a:solidFill>
                  <a:srgbClr val="000000"/>
                </a:solidFill>
                <a:latin typeface="Century Gothic" pitchFamily="34" charset="0"/>
                <a:ea typeface="바탕" pitchFamily="18" charset="-127"/>
                <a:cs typeface="Arial" pitchFamily="34" charset="0"/>
              </a:rPr>
              <a:t> </a:t>
            </a:r>
            <a:r>
              <a:rPr lang="ko-KR" altLang="en-US" sz="1200" dirty="0">
                <a:solidFill>
                  <a:srgbClr val="000000"/>
                </a:solidFill>
                <a:latin typeface="Century Gothic" pitchFamily="34" charset="0"/>
                <a:ea typeface="바탕" pitchFamily="18" charset="-127"/>
                <a:cs typeface="Arial" pitchFamily="34" charset="0"/>
              </a:rPr>
              <a:t> </a:t>
            </a:r>
            <a:r>
              <a:rPr lang="ko-KR" altLang="en-US" sz="1300" b="1" u="sng" dirty="0" err="1">
                <a:solidFill>
                  <a:srgbClr val="000000"/>
                </a:solidFill>
                <a:latin typeface="Century Gothic" pitchFamily="34" charset="0"/>
                <a:ea typeface="HY견명조" pitchFamily="18" charset="-127"/>
                <a:cs typeface="Arial" pitchFamily="34" charset="0"/>
              </a:rPr>
              <a:t>지자체</a:t>
            </a:r>
            <a:r>
              <a:rPr lang="ko-KR" altLang="en-US" sz="1300" b="1" u="sng" dirty="0">
                <a:solidFill>
                  <a:srgbClr val="000000"/>
                </a:solidFill>
                <a:latin typeface="Century Gothic" pitchFamily="34" charset="0"/>
                <a:ea typeface="HY견명조" pitchFamily="18" charset="-127"/>
                <a:cs typeface="Arial" pitchFamily="34" charset="0"/>
              </a:rPr>
              <a:t> 공무원이 카드대행신청이 가능한 페이지로 이동하여 신청</a:t>
            </a:r>
          </a:p>
          <a:p>
            <a:pPr>
              <a:lnSpc>
                <a:spcPct val="120000"/>
              </a:lnSpc>
              <a:defRPr/>
            </a:pPr>
            <a:r>
              <a:rPr lang="en-US" altLang="ko-KR" sz="1200" dirty="0">
                <a:solidFill>
                  <a:srgbClr val="000000"/>
                </a:solidFill>
                <a:latin typeface="Century Gothic" pitchFamily="34" charset="0"/>
                <a:ea typeface="바탕" pitchFamily="18" charset="-127"/>
                <a:cs typeface="Arial" pitchFamily="34" charset="0"/>
              </a:rPr>
              <a:t>   </a:t>
            </a:r>
            <a:r>
              <a:rPr lang="ko-KR" altLang="en-US" sz="1200" dirty="0">
                <a:solidFill>
                  <a:srgbClr val="000000"/>
                </a:solidFill>
                <a:latin typeface="Century Gothic" pitchFamily="34" charset="0"/>
                <a:ea typeface="바탕" pitchFamily="18" charset="-127"/>
                <a:cs typeface="Arial" pitchFamily="34" charset="0"/>
              </a:rPr>
              <a:t>☞ </a:t>
            </a:r>
            <a:r>
              <a:rPr lang="ko-KR" altLang="en-US" sz="1200" dirty="0" err="1">
                <a:solidFill>
                  <a:srgbClr val="000000"/>
                </a:solidFill>
                <a:latin typeface="Century Gothic" pitchFamily="34" charset="0"/>
                <a:ea typeface="바탕" pitchFamily="18" charset="-127"/>
                <a:cs typeface="Arial" pitchFamily="34" charset="0"/>
              </a:rPr>
              <a:t>지자체</a:t>
            </a:r>
            <a:r>
              <a:rPr lang="ko-KR" altLang="en-US" sz="1200" dirty="0">
                <a:solidFill>
                  <a:srgbClr val="000000"/>
                </a:solidFill>
                <a:latin typeface="Century Gothic" pitchFamily="34" charset="0"/>
                <a:ea typeface="바탕" pitchFamily="18" charset="-127"/>
                <a:cs typeface="Arial" pitchFamily="34" charset="0"/>
              </a:rPr>
              <a:t> 공무원에게 별도의 관리자아이디 및 패스워드 제공</a:t>
            </a:r>
          </a:p>
          <a:p>
            <a:pPr>
              <a:lnSpc>
                <a:spcPct val="60000"/>
              </a:lnSpc>
              <a:defRPr/>
            </a:pPr>
            <a:endParaRPr lang="en-US" altLang="ko-KR" sz="1300" b="1" dirty="0">
              <a:solidFill>
                <a:srgbClr val="000000"/>
              </a:solidFill>
              <a:latin typeface="Century Gothic" pitchFamily="34" charset="0"/>
              <a:ea typeface="바탕" pitchFamily="18" charset="-127"/>
              <a:cs typeface="Arial" pitchFamily="34" charset="0"/>
            </a:endParaRPr>
          </a:p>
          <a:p>
            <a:pPr>
              <a:lnSpc>
                <a:spcPts val="800"/>
              </a:lnSpc>
              <a:defRPr/>
            </a:pPr>
            <a:endParaRPr lang="en-US" altLang="ko-KR" sz="1300" b="1" dirty="0">
              <a:solidFill>
                <a:srgbClr val="000000"/>
              </a:solidFill>
              <a:latin typeface="Century Gothic" pitchFamily="34" charset="0"/>
              <a:ea typeface="바탕" pitchFamily="18" charset="-127"/>
              <a:cs typeface="Arial" pitchFamily="34" charset="0"/>
            </a:endParaRPr>
          </a:p>
          <a:p>
            <a:pPr>
              <a:lnSpc>
                <a:spcPct val="120000"/>
              </a:lnSpc>
              <a:defRPr/>
            </a:pPr>
            <a:r>
              <a:rPr lang="en-US" altLang="ko-KR" sz="1300" b="1" dirty="0">
                <a:solidFill>
                  <a:srgbClr val="000000"/>
                </a:solidFill>
                <a:latin typeface="Century Gothic" pitchFamily="34" charset="0"/>
                <a:ea typeface="바탕" pitchFamily="18" charset="-127"/>
                <a:cs typeface="Arial" pitchFamily="34" charset="0"/>
              </a:rPr>
              <a:t>1)</a:t>
            </a:r>
            <a:r>
              <a:rPr lang="en-US" altLang="ko-KR" sz="1300" dirty="0">
                <a:solidFill>
                  <a:srgbClr val="000000"/>
                </a:solidFill>
                <a:latin typeface="Century Gothic" pitchFamily="34" charset="0"/>
                <a:ea typeface="바탕" pitchFamily="18" charset="-127"/>
                <a:cs typeface="Arial" pitchFamily="34" charset="0"/>
              </a:rPr>
              <a:t> </a:t>
            </a:r>
            <a:r>
              <a:rPr lang="ko-KR" altLang="en-US" sz="1300" b="1" dirty="0">
                <a:solidFill>
                  <a:srgbClr val="000000"/>
                </a:solidFill>
                <a:latin typeface="Century Gothic" pitchFamily="34" charset="0"/>
                <a:ea typeface="바탕" pitchFamily="18" charset="-127"/>
                <a:cs typeface="Arial" pitchFamily="34" charset="0"/>
              </a:rPr>
              <a:t>홈페이지 비밀번호 변경 안내</a:t>
            </a:r>
          </a:p>
          <a:p>
            <a:pPr>
              <a:lnSpc>
                <a:spcPct val="120000"/>
              </a:lnSpc>
              <a:defRPr/>
            </a:pPr>
            <a:r>
              <a:rPr lang="ko-KR" altLang="en-US" sz="1200" b="1" dirty="0">
                <a:solidFill>
                  <a:srgbClr val="000000"/>
                </a:solidFill>
                <a:latin typeface="Century Gothic" pitchFamily="34" charset="0"/>
                <a:ea typeface="바탕" pitchFamily="18" charset="-127"/>
                <a:cs typeface="Arial" pitchFamily="34" charset="0"/>
              </a:rPr>
              <a:t>    </a:t>
            </a:r>
            <a:r>
              <a:rPr lang="en-US" altLang="ko-KR" sz="1200" b="1" dirty="0">
                <a:solidFill>
                  <a:srgbClr val="000000"/>
                </a:solidFill>
                <a:latin typeface="Century Gothic" pitchFamily="34" charset="0"/>
                <a:ea typeface="바탕" pitchFamily="18" charset="-127"/>
                <a:cs typeface="Arial" pitchFamily="34" charset="0"/>
              </a:rPr>
              <a:t>- </a:t>
            </a:r>
            <a:r>
              <a:rPr lang="ko-KR" altLang="en-US" sz="1200" dirty="0">
                <a:solidFill>
                  <a:srgbClr val="000000"/>
                </a:solidFill>
                <a:latin typeface="Century Gothic" pitchFamily="34" charset="0"/>
                <a:ea typeface="바탕" pitchFamily="18" charset="-127"/>
                <a:cs typeface="Arial" pitchFamily="34" charset="0"/>
              </a:rPr>
              <a:t>오프라인 가입회원의 경우</a:t>
            </a:r>
            <a:r>
              <a:rPr lang="en-US" altLang="ko-KR" sz="1200" dirty="0">
                <a:solidFill>
                  <a:srgbClr val="000000"/>
                </a:solidFill>
                <a:latin typeface="Century Gothic" pitchFamily="34" charset="0"/>
                <a:ea typeface="바탕" pitchFamily="18" charset="-127"/>
                <a:cs typeface="Arial" pitchFamily="34" charset="0"/>
              </a:rPr>
              <a:t>, </a:t>
            </a:r>
            <a:r>
              <a:rPr lang="ko-KR" altLang="en-US" sz="1200" dirty="0" err="1">
                <a:solidFill>
                  <a:srgbClr val="000000"/>
                </a:solidFill>
                <a:latin typeface="Century Gothic" pitchFamily="34" charset="0"/>
                <a:ea typeface="바탕" pitchFamily="18" charset="-127"/>
                <a:cs typeface="Arial" pitchFamily="34" charset="0"/>
              </a:rPr>
              <a:t>문화바우처</a:t>
            </a:r>
            <a:r>
              <a:rPr lang="ko-KR" altLang="en-US" sz="1200" dirty="0">
                <a:solidFill>
                  <a:srgbClr val="000000"/>
                </a:solidFill>
                <a:latin typeface="Century Gothic" pitchFamily="34" charset="0"/>
                <a:ea typeface="바탕" pitchFamily="18" charset="-127"/>
                <a:cs typeface="Arial" pitchFamily="34" charset="0"/>
              </a:rPr>
              <a:t> 홈페이지 비밀번호가 주민번호</a:t>
            </a:r>
          </a:p>
          <a:p>
            <a:pPr>
              <a:lnSpc>
                <a:spcPct val="120000"/>
              </a:lnSpc>
              <a:defRPr/>
            </a:pPr>
            <a:r>
              <a:rPr lang="ko-KR" altLang="en-US" sz="1200" dirty="0">
                <a:solidFill>
                  <a:srgbClr val="000000"/>
                </a:solidFill>
                <a:latin typeface="Century Gothic" pitchFamily="34" charset="0"/>
                <a:ea typeface="바탕" pitchFamily="18" charset="-127"/>
                <a:cs typeface="Arial" pitchFamily="34" charset="0"/>
              </a:rPr>
              <a:t>      </a:t>
            </a:r>
            <a:r>
              <a:rPr lang="ko-KR" altLang="en-US" sz="1200" dirty="0" err="1">
                <a:solidFill>
                  <a:srgbClr val="000000"/>
                </a:solidFill>
                <a:latin typeface="Century Gothic" pitchFamily="34" charset="0"/>
                <a:ea typeface="바탕" pitchFamily="18" charset="-127"/>
                <a:cs typeface="Arial" pitchFamily="34" charset="0"/>
              </a:rPr>
              <a:t>앞번호</a:t>
            </a:r>
            <a:r>
              <a:rPr lang="ko-KR" altLang="en-US" sz="1200" dirty="0">
                <a:solidFill>
                  <a:srgbClr val="000000"/>
                </a:solidFill>
                <a:latin typeface="Century Gothic" pitchFamily="34" charset="0"/>
                <a:ea typeface="바탕" pitchFamily="18" charset="-127"/>
                <a:cs typeface="Arial" pitchFamily="34" charset="0"/>
              </a:rPr>
              <a:t> </a:t>
            </a:r>
            <a:r>
              <a:rPr lang="en-US" altLang="ko-KR" sz="1200" dirty="0">
                <a:solidFill>
                  <a:srgbClr val="000000"/>
                </a:solidFill>
                <a:latin typeface="Century Gothic" pitchFamily="34" charset="0"/>
                <a:ea typeface="바탕" pitchFamily="18" charset="-127"/>
                <a:cs typeface="Arial" pitchFamily="34" charset="0"/>
              </a:rPr>
              <a:t>6</a:t>
            </a:r>
            <a:r>
              <a:rPr lang="ko-KR" altLang="en-US" sz="1200" dirty="0">
                <a:solidFill>
                  <a:srgbClr val="000000"/>
                </a:solidFill>
                <a:latin typeface="Century Gothic" pitchFamily="34" charset="0"/>
                <a:ea typeface="바탕" pitchFamily="18" charset="-127"/>
                <a:cs typeface="Arial" pitchFamily="34" charset="0"/>
              </a:rPr>
              <a:t>자리로 초기 </a:t>
            </a:r>
            <a:r>
              <a:rPr lang="ko-KR" altLang="en-US" sz="1200" dirty="0" err="1">
                <a:solidFill>
                  <a:srgbClr val="000000"/>
                </a:solidFill>
                <a:latin typeface="Century Gothic" pitchFamily="34" charset="0"/>
                <a:ea typeface="바탕" pitchFamily="18" charset="-127"/>
                <a:cs typeface="Arial" pitchFamily="34" charset="0"/>
              </a:rPr>
              <a:t>셋팅되어</a:t>
            </a:r>
            <a:r>
              <a:rPr lang="ko-KR" altLang="en-US" sz="1200" dirty="0">
                <a:solidFill>
                  <a:srgbClr val="000000"/>
                </a:solidFill>
                <a:latin typeface="Century Gothic" pitchFamily="34" charset="0"/>
                <a:ea typeface="바탕" pitchFamily="18" charset="-127"/>
                <a:cs typeface="Arial" pitchFamily="34" charset="0"/>
              </a:rPr>
              <a:t> 나가므로</a:t>
            </a:r>
            <a:r>
              <a:rPr lang="en-US" altLang="ko-KR" sz="1200" dirty="0">
                <a:solidFill>
                  <a:srgbClr val="000000"/>
                </a:solidFill>
                <a:latin typeface="Century Gothic" pitchFamily="34" charset="0"/>
                <a:ea typeface="바탕" pitchFamily="18" charset="-127"/>
                <a:cs typeface="Arial" pitchFamily="34" charset="0"/>
              </a:rPr>
              <a:t>, </a:t>
            </a:r>
            <a:r>
              <a:rPr lang="ko-KR" altLang="en-US" sz="1300" b="1" u="sng" dirty="0">
                <a:solidFill>
                  <a:srgbClr val="000000"/>
                </a:solidFill>
                <a:latin typeface="Century Gothic" pitchFamily="34" charset="0"/>
                <a:ea typeface="HY견명조" pitchFamily="18" charset="-127"/>
                <a:cs typeface="Arial" pitchFamily="34" charset="0"/>
              </a:rPr>
              <a:t>안전한 사용을 위하여 반드시</a:t>
            </a:r>
          </a:p>
          <a:p>
            <a:pPr>
              <a:lnSpc>
                <a:spcPct val="120000"/>
              </a:lnSpc>
              <a:defRPr/>
            </a:pPr>
            <a:r>
              <a:rPr lang="ko-KR" altLang="en-US" sz="1300" b="1" dirty="0">
                <a:solidFill>
                  <a:srgbClr val="000000"/>
                </a:solidFill>
                <a:latin typeface="Century Gothic" pitchFamily="34" charset="0"/>
                <a:ea typeface="HY견명조" pitchFamily="18" charset="-127"/>
                <a:cs typeface="Arial" pitchFamily="34" charset="0"/>
              </a:rPr>
              <a:t>      </a:t>
            </a:r>
            <a:r>
              <a:rPr lang="ko-KR" altLang="en-US" sz="1300" b="1" u="sng" dirty="0">
                <a:solidFill>
                  <a:srgbClr val="000000"/>
                </a:solidFill>
                <a:latin typeface="Century Gothic" pitchFamily="34" charset="0"/>
                <a:ea typeface="HY견명조" pitchFamily="18" charset="-127"/>
                <a:cs typeface="Arial" pitchFamily="34" charset="0"/>
              </a:rPr>
              <a:t>홈페이지 비밀번호를 변경할 것</a:t>
            </a:r>
            <a:r>
              <a:rPr lang="ko-KR" altLang="en-US" sz="1200" dirty="0">
                <a:solidFill>
                  <a:srgbClr val="000000"/>
                </a:solidFill>
                <a:latin typeface="Century Gothic" pitchFamily="34" charset="0"/>
                <a:ea typeface="바탕" pitchFamily="18" charset="-127"/>
                <a:cs typeface="Arial" pitchFamily="34" charset="0"/>
              </a:rPr>
              <a:t>을 신청자에게 </a:t>
            </a:r>
            <a:r>
              <a:rPr lang="ko-KR" altLang="en-US" sz="1300" b="1" u="sng" dirty="0">
                <a:solidFill>
                  <a:srgbClr val="000000"/>
                </a:solidFill>
                <a:latin typeface="Century Gothic" pitchFamily="34" charset="0"/>
                <a:ea typeface="HY견명조" pitchFamily="18" charset="-127"/>
                <a:cs typeface="Arial" pitchFamily="34" charset="0"/>
              </a:rPr>
              <a:t>사전고지</a:t>
            </a:r>
            <a:r>
              <a:rPr lang="ko-KR" altLang="en-US" sz="1200" u="sng" dirty="0">
                <a:solidFill>
                  <a:srgbClr val="000000"/>
                </a:solidFill>
                <a:latin typeface="Century Gothic" pitchFamily="34" charset="0"/>
                <a:ea typeface="바탕" pitchFamily="18" charset="-127"/>
                <a:cs typeface="Arial" pitchFamily="34" charset="0"/>
              </a:rPr>
              <a:t> </a:t>
            </a:r>
            <a:r>
              <a:rPr lang="ko-KR" altLang="en-US" sz="1200" dirty="0">
                <a:solidFill>
                  <a:srgbClr val="000000"/>
                </a:solidFill>
                <a:latin typeface="Century Gothic" pitchFamily="34" charset="0"/>
                <a:ea typeface="바탕" pitchFamily="18" charset="-127"/>
                <a:cs typeface="Arial" pitchFamily="34" charset="0"/>
              </a:rPr>
              <a:t>필요</a:t>
            </a:r>
            <a:endParaRPr lang="en-US" altLang="ko-KR" sz="1200" dirty="0">
              <a:solidFill>
                <a:srgbClr val="000000"/>
              </a:solidFill>
              <a:latin typeface="Century Gothic" pitchFamily="34" charset="0"/>
              <a:ea typeface="바탕" pitchFamily="18" charset="-127"/>
              <a:cs typeface="Arial" pitchFamily="34" charset="0"/>
            </a:endParaRPr>
          </a:p>
          <a:p>
            <a:pPr>
              <a:lnSpc>
                <a:spcPts val="800"/>
              </a:lnSpc>
              <a:defRPr/>
            </a:pPr>
            <a:endParaRPr lang="ko-KR" altLang="en-US" sz="1200" dirty="0">
              <a:solidFill>
                <a:srgbClr val="000000"/>
              </a:solidFill>
              <a:latin typeface="Century Gothic" pitchFamily="34" charset="0"/>
              <a:ea typeface="바탕" pitchFamily="18" charset="-127"/>
              <a:cs typeface="Arial" pitchFamily="34" charset="0"/>
            </a:endParaRPr>
          </a:p>
          <a:p>
            <a:pPr>
              <a:lnSpc>
                <a:spcPct val="60000"/>
              </a:lnSpc>
              <a:defRPr/>
            </a:pPr>
            <a:endParaRPr lang="ko-KR" altLang="en-US" sz="1200" dirty="0">
              <a:solidFill>
                <a:srgbClr val="000000"/>
              </a:solidFill>
              <a:latin typeface="Century Gothic" pitchFamily="34" charset="0"/>
              <a:ea typeface="바탕" pitchFamily="18" charset="-127"/>
              <a:cs typeface="Arial" pitchFamily="34" charset="0"/>
            </a:endParaRPr>
          </a:p>
          <a:p>
            <a:pPr>
              <a:defRPr/>
            </a:pPr>
            <a:r>
              <a:rPr lang="ko-KR" altLang="en-US" sz="1200" dirty="0">
                <a:solidFill>
                  <a:srgbClr val="000000"/>
                </a:solidFill>
                <a:latin typeface="Century Gothic" pitchFamily="34" charset="0"/>
                <a:ea typeface="바탕" pitchFamily="18" charset="-127"/>
                <a:cs typeface="Arial" pitchFamily="34" charset="0"/>
              </a:rPr>
              <a:t>       </a:t>
            </a:r>
            <a:r>
              <a:rPr lang="ko-KR" altLang="en-US" sz="1100" dirty="0">
                <a:solidFill>
                  <a:srgbClr val="000000"/>
                </a:solidFill>
                <a:latin typeface="Century Gothic" pitchFamily="34" charset="0"/>
                <a:ea typeface="바탕" pitchFamily="18" charset="-127"/>
                <a:cs typeface="Arial" pitchFamily="34" charset="0"/>
              </a:rPr>
              <a:t>참고사항</a:t>
            </a:r>
            <a:r>
              <a:rPr lang="en-US" altLang="ko-KR" sz="1100" dirty="0">
                <a:solidFill>
                  <a:srgbClr val="000000"/>
                </a:solidFill>
                <a:latin typeface="Century Gothic" pitchFamily="34" charset="0"/>
                <a:ea typeface="바탕" pitchFamily="18" charset="-127"/>
                <a:cs typeface="Arial" pitchFamily="34" charset="0"/>
              </a:rPr>
              <a:t>) </a:t>
            </a:r>
            <a:r>
              <a:rPr lang="ko-KR" altLang="en-US" sz="1100" dirty="0">
                <a:latin typeface="Century Gothic" pitchFamily="34" charset="0"/>
                <a:ea typeface="바탕" pitchFamily="18" charset="-127"/>
                <a:cs typeface="Arial" pitchFamily="34" charset="0"/>
              </a:rPr>
              <a:t>오프라인으로</a:t>
            </a:r>
            <a:r>
              <a:rPr lang="en-US" altLang="ko-KR" sz="1100" dirty="0">
                <a:latin typeface="Century Gothic" pitchFamily="34" charset="0"/>
                <a:ea typeface="바탕" pitchFamily="18" charset="-127"/>
                <a:cs typeface="Arial" pitchFamily="34" charset="0"/>
              </a:rPr>
              <a:t> </a:t>
            </a:r>
            <a:r>
              <a:rPr lang="ko-KR" altLang="en-US" sz="1100" dirty="0">
                <a:latin typeface="Century Gothic" pitchFamily="34" charset="0"/>
                <a:ea typeface="바탕" pitchFamily="18" charset="-127"/>
                <a:cs typeface="Arial" pitchFamily="34" charset="0"/>
              </a:rPr>
              <a:t>문화카드를 신청</a:t>
            </a:r>
            <a:r>
              <a:rPr lang="ko-KR" altLang="en-US" sz="1100" dirty="0">
                <a:solidFill>
                  <a:srgbClr val="000000"/>
                </a:solidFill>
                <a:latin typeface="Century Gothic" pitchFamily="34" charset="0"/>
                <a:ea typeface="바탕" pitchFamily="18" charset="-127"/>
                <a:cs typeface="Arial" pitchFamily="34" charset="0"/>
              </a:rPr>
              <a:t>하기 위해 필요한 비밀번호는 총 </a:t>
            </a:r>
            <a:r>
              <a:rPr lang="en-US" altLang="ko-KR" sz="1100" dirty="0">
                <a:solidFill>
                  <a:srgbClr val="000000"/>
                </a:solidFill>
                <a:latin typeface="Century Gothic" pitchFamily="34" charset="0"/>
                <a:ea typeface="바탕" pitchFamily="18" charset="-127"/>
                <a:cs typeface="Arial" pitchFamily="34" charset="0"/>
              </a:rPr>
              <a:t>2</a:t>
            </a:r>
            <a:r>
              <a:rPr lang="ko-KR" altLang="en-US" sz="1100" dirty="0">
                <a:solidFill>
                  <a:srgbClr val="000000"/>
                </a:solidFill>
                <a:latin typeface="Century Gothic" pitchFamily="34" charset="0"/>
                <a:ea typeface="바탕" pitchFamily="18" charset="-127"/>
                <a:cs typeface="Arial" pitchFamily="34" charset="0"/>
              </a:rPr>
              <a:t>가지입니다</a:t>
            </a:r>
            <a:r>
              <a:rPr lang="en-US" altLang="ko-KR" sz="1100" dirty="0">
                <a:solidFill>
                  <a:srgbClr val="000000"/>
                </a:solidFill>
                <a:latin typeface="Century Gothic" pitchFamily="34" charset="0"/>
                <a:ea typeface="바탕" pitchFamily="18" charset="-127"/>
                <a:cs typeface="Arial" pitchFamily="34" charset="0"/>
              </a:rPr>
              <a:t>.</a:t>
            </a:r>
          </a:p>
          <a:p>
            <a:pPr>
              <a:defRPr/>
            </a:pPr>
            <a:r>
              <a:rPr lang="en-US" altLang="ko-KR" sz="1100" dirty="0">
                <a:solidFill>
                  <a:srgbClr val="000000"/>
                </a:solidFill>
                <a:latin typeface="Century Gothic" pitchFamily="34" charset="0"/>
                <a:ea typeface="바탕" pitchFamily="18" charset="-127"/>
                <a:cs typeface="Arial" pitchFamily="34" charset="0"/>
              </a:rPr>
              <a:t>                         - </a:t>
            </a:r>
            <a:r>
              <a:rPr lang="ko-KR" altLang="en-US" sz="1100" dirty="0" err="1">
                <a:solidFill>
                  <a:srgbClr val="000000"/>
                </a:solidFill>
                <a:latin typeface="Century Gothic" pitchFamily="34" charset="0"/>
                <a:ea typeface="바탕" pitchFamily="18" charset="-127"/>
                <a:cs typeface="Arial" pitchFamily="34" charset="0"/>
              </a:rPr>
              <a:t>문화바우처</a:t>
            </a:r>
            <a:r>
              <a:rPr lang="ko-KR" altLang="en-US" sz="1100" dirty="0">
                <a:solidFill>
                  <a:srgbClr val="000000"/>
                </a:solidFill>
                <a:latin typeface="Century Gothic" pitchFamily="34" charset="0"/>
                <a:ea typeface="바탕" pitchFamily="18" charset="-127"/>
                <a:cs typeface="Arial" pitchFamily="34" charset="0"/>
              </a:rPr>
              <a:t> </a:t>
            </a:r>
            <a:r>
              <a:rPr lang="ko-KR" altLang="en-US" sz="1100" dirty="0">
                <a:latin typeface="Century Gothic" pitchFamily="34" charset="0"/>
                <a:ea typeface="바탕" pitchFamily="18" charset="-127"/>
                <a:cs typeface="Arial" pitchFamily="34" charset="0"/>
              </a:rPr>
              <a:t>홈페이지 초기 접속 비밀번호 </a:t>
            </a:r>
            <a:r>
              <a:rPr lang="en-US" altLang="ko-KR" sz="1100" dirty="0">
                <a:latin typeface="Century Gothic" pitchFamily="34" charset="0"/>
                <a:ea typeface="바탕" pitchFamily="18" charset="-127"/>
                <a:cs typeface="Arial" pitchFamily="34" charset="0"/>
              </a:rPr>
              <a:t>: </a:t>
            </a:r>
            <a:r>
              <a:rPr lang="ko-KR" altLang="en-US" sz="1100" dirty="0">
                <a:latin typeface="Century Gothic" pitchFamily="34" charset="0"/>
                <a:ea typeface="바탕" pitchFamily="18" charset="-127"/>
                <a:cs typeface="Arial" pitchFamily="34" charset="0"/>
              </a:rPr>
              <a:t>주민번호 앞</a:t>
            </a:r>
            <a:r>
              <a:rPr lang="en-US" altLang="ko-KR" sz="1100" dirty="0">
                <a:latin typeface="Century Gothic" pitchFamily="34" charset="0"/>
                <a:ea typeface="바탕" pitchFamily="18" charset="-127"/>
                <a:cs typeface="Arial" pitchFamily="34" charset="0"/>
              </a:rPr>
              <a:t>6</a:t>
            </a:r>
            <a:r>
              <a:rPr lang="ko-KR" altLang="en-US" sz="1100" dirty="0">
                <a:latin typeface="Century Gothic" pitchFamily="34" charset="0"/>
                <a:ea typeface="바탕" pitchFamily="18" charset="-127"/>
                <a:cs typeface="Arial" pitchFamily="34" charset="0"/>
              </a:rPr>
              <a:t>자리</a:t>
            </a:r>
            <a:endParaRPr lang="en-US" altLang="ko-KR" sz="1100" dirty="0">
              <a:latin typeface="Century Gothic" pitchFamily="34" charset="0"/>
              <a:ea typeface="바탕" pitchFamily="18" charset="-127"/>
              <a:cs typeface="Arial" pitchFamily="34" charset="0"/>
            </a:endParaRPr>
          </a:p>
          <a:p>
            <a:pPr>
              <a:defRPr/>
            </a:pPr>
            <a:r>
              <a:rPr lang="ko-KR" altLang="en-US" sz="1100" dirty="0">
                <a:latin typeface="Century Gothic" pitchFamily="34" charset="0"/>
                <a:ea typeface="바탕" pitchFamily="18" charset="-127"/>
                <a:cs typeface="Arial" pitchFamily="34" charset="0"/>
              </a:rPr>
              <a:t>                         </a:t>
            </a:r>
            <a:r>
              <a:rPr lang="en-US" altLang="ko-KR" sz="1100" dirty="0">
                <a:latin typeface="Century Gothic" pitchFamily="34" charset="0"/>
                <a:ea typeface="바탕" pitchFamily="18" charset="-127"/>
                <a:cs typeface="Arial" pitchFamily="34" charset="0"/>
              </a:rPr>
              <a:t>- </a:t>
            </a:r>
            <a:r>
              <a:rPr lang="ko-KR" altLang="en-US" sz="1100" dirty="0">
                <a:latin typeface="Century Gothic" pitchFamily="34" charset="0"/>
                <a:ea typeface="바탕" pitchFamily="18" charset="-127"/>
                <a:cs typeface="Arial" pitchFamily="34" charset="0"/>
              </a:rPr>
              <a:t>문화카드 사용등록을 위한 비밀번호 </a:t>
            </a:r>
            <a:r>
              <a:rPr lang="en-US" altLang="ko-KR" sz="1100" dirty="0">
                <a:latin typeface="Century Gothic" pitchFamily="34" charset="0"/>
                <a:ea typeface="바탕" pitchFamily="18" charset="-127"/>
                <a:cs typeface="Arial" pitchFamily="34" charset="0"/>
              </a:rPr>
              <a:t>: </a:t>
            </a:r>
            <a:r>
              <a:rPr lang="ko-KR" altLang="en-US" sz="1100" dirty="0">
                <a:latin typeface="Century Gothic" pitchFamily="34" charset="0"/>
                <a:ea typeface="바탕" pitchFamily="18" charset="-127"/>
                <a:cs typeface="Arial" pitchFamily="34" charset="0"/>
              </a:rPr>
              <a:t>숫자조합 </a:t>
            </a:r>
            <a:r>
              <a:rPr lang="en-US" altLang="ko-KR" sz="1100" dirty="0">
                <a:latin typeface="Century Gothic" pitchFamily="34" charset="0"/>
                <a:ea typeface="바탕" pitchFamily="18" charset="-127"/>
                <a:cs typeface="Arial" pitchFamily="34" charset="0"/>
              </a:rPr>
              <a:t>4</a:t>
            </a:r>
            <a:r>
              <a:rPr lang="ko-KR" altLang="en-US" sz="1100" dirty="0">
                <a:latin typeface="Century Gothic" pitchFamily="34" charset="0"/>
                <a:ea typeface="바탕" pitchFamily="18" charset="-127"/>
                <a:cs typeface="Arial" pitchFamily="34" charset="0"/>
              </a:rPr>
              <a:t>자리</a:t>
            </a:r>
            <a:r>
              <a:rPr lang="en-US" altLang="ko-KR" sz="1100" dirty="0">
                <a:latin typeface="Century Gothic" pitchFamily="34" charset="0"/>
                <a:ea typeface="바탕" pitchFamily="18" charset="-127"/>
                <a:cs typeface="Arial" pitchFamily="34" charset="0"/>
              </a:rPr>
              <a:t>(</a:t>
            </a:r>
            <a:r>
              <a:rPr lang="ko-KR" altLang="en-US" sz="1100" dirty="0" err="1">
                <a:latin typeface="Century Gothic" pitchFamily="34" charset="0"/>
                <a:ea typeface="바탕" pitchFamily="18" charset="-127"/>
                <a:cs typeface="Arial" pitchFamily="34" charset="0"/>
              </a:rPr>
              <a:t>신청서內</a:t>
            </a:r>
            <a:r>
              <a:rPr lang="ko-KR" altLang="en-US" sz="1100" dirty="0">
                <a:latin typeface="Century Gothic" pitchFamily="34" charset="0"/>
                <a:ea typeface="바탕" pitchFamily="18" charset="-127"/>
                <a:cs typeface="Arial" pitchFamily="34" charset="0"/>
              </a:rPr>
              <a:t> 작성</a:t>
            </a:r>
            <a:r>
              <a:rPr lang="en-US" altLang="ko-KR" sz="1100" dirty="0">
                <a:latin typeface="Century Gothic" pitchFamily="34" charset="0"/>
                <a:ea typeface="바탕" pitchFamily="18" charset="-127"/>
                <a:cs typeface="Arial" pitchFamily="34" charset="0"/>
              </a:rPr>
              <a:t>)</a:t>
            </a:r>
          </a:p>
          <a:p>
            <a:pPr>
              <a:lnSpc>
                <a:spcPct val="80000"/>
              </a:lnSpc>
              <a:defRPr/>
            </a:pPr>
            <a:endParaRPr lang="en-US" altLang="ko-KR" sz="1100" b="1" dirty="0">
              <a:solidFill>
                <a:srgbClr val="000000"/>
              </a:solidFill>
              <a:latin typeface="Century Gothic" pitchFamily="34" charset="0"/>
              <a:ea typeface="바탕" pitchFamily="18" charset="-127"/>
              <a:cs typeface="Arial" pitchFamily="34" charset="0"/>
            </a:endParaRPr>
          </a:p>
          <a:p>
            <a:pPr>
              <a:lnSpc>
                <a:spcPts val="600"/>
              </a:lnSpc>
              <a:defRPr/>
            </a:pPr>
            <a:endParaRPr lang="en-US" altLang="ko-KR" sz="1300" b="1" dirty="0">
              <a:solidFill>
                <a:srgbClr val="000000"/>
              </a:solidFill>
              <a:latin typeface="Century Gothic" pitchFamily="34" charset="0"/>
              <a:ea typeface="바탕" pitchFamily="18" charset="-127"/>
              <a:cs typeface="Arial" pitchFamily="34" charset="0"/>
            </a:endParaRPr>
          </a:p>
          <a:p>
            <a:pPr>
              <a:lnSpc>
                <a:spcPct val="120000"/>
              </a:lnSpc>
              <a:defRPr/>
            </a:pPr>
            <a:r>
              <a:rPr lang="en-US" altLang="ko-KR" sz="1300" b="1" dirty="0">
                <a:solidFill>
                  <a:srgbClr val="000000"/>
                </a:solidFill>
                <a:latin typeface="Century Gothic" pitchFamily="34" charset="0"/>
                <a:ea typeface="바탕" pitchFamily="18" charset="-127"/>
                <a:cs typeface="Arial" pitchFamily="34" charset="0"/>
              </a:rPr>
              <a:t>2) </a:t>
            </a:r>
            <a:r>
              <a:rPr lang="ko-KR" altLang="en-US" sz="1200" dirty="0">
                <a:solidFill>
                  <a:srgbClr val="000000"/>
                </a:solidFill>
                <a:latin typeface="Century Gothic" pitchFamily="34" charset="0"/>
                <a:ea typeface="바탕" pitchFamily="18" charset="-127"/>
                <a:cs typeface="Arial" pitchFamily="34" charset="0"/>
              </a:rPr>
              <a:t>신청자가 제출한 </a:t>
            </a:r>
            <a:r>
              <a:rPr lang="ko-KR" altLang="en-US" sz="1300" b="1" u="sng" dirty="0">
                <a:solidFill>
                  <a:srgbClr val="000000"/>
                </a:solidFill>
                <a:latin typeface="Century Gothic" pitchFamily="34" charset="0"/>
                <a:ea typeface="HY견명조" pitchFamily="18" charset="-127"/>
                <a:cs typeface="Arial" pitchFamily="34" charset="0"/>
              </a:rPr>
              <a:t>신청서류 일체는 </a:t>
            </a:r>
            <a:r>
              <a:rPr lang="ko-KR" altLang="en-US" sz="1300" b="1" u="sng" dirty="0" err="1">
                <a:solidFill>
                  <a:srgbClr val="000000"/>
                </a:solidFill>
                <a:latin typeface="Century Gothic" pitchFamily="34" charset="0"/>
                <a:ea typeface="HY견명조" pitchFamily="18" charset="-127"/>
                <a:cs typeface="Arial" pitchFamily="34" charset="0"/>
              </a:rPr>
              <a:t>읍면동</a:t>
            </a:r>
            <a:r>
              <a:rPr lang="ko-KR" altLang="en-US" sz="1300" b="1" u="sng" dirty="0">
                <a:solidFill>
                  <a:srgbClr val="000000"/>
                </a:solidFill>
                <a:latin typeface="Century Gothic" pitchFamily="34" charset="0"/>
                <a:ea typeface="HY견명조" pitchFamily="18" charset="-127"/>
                <a:cs typeface="Arial" pitchFamily="34" charset="0"/>
              </a:rPr>
              <a:t> 사무소에서 보관</a:t>
            </a:r>
          </a:p>
        </p:txBody>
      </p:sp>
      <p:sp>
        <p:nvSpPr>
          <p:cNvPr id="2102" name="Text Box 6"/>
          <p:cNvSpPr txBox="1">
            <a:spLocks noChangeArrowheads="1"/>
          </p:cNvSpPr>
          <p:nvPr/>
        </p:nvSpPr>
        <p:spPr bwMode="auto">
          <a:xfrm>
            <a:off x="260350" y="539750"/>
            <a:ext cx="3255963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ko-KR">
                <a:latin typeface="Century Gothic" pitchFamily="34" charset="0"/>
                <a:ea typeface="바탕" pitchFamily="18" charset="-127"/>
                <a:cs typeface="Arial" charset="0"/>
              </a:rPr>
              <a:t>Ⅰ. </a:t>
            </a:r>
            <a:r>
              <a:rPr lang="ko-KR" altLang="en-US" b="1">
                <a:latin typeface="Century Gothic" pitchFamily="34" charset="0"/>
                <a:ea typeface="바탕" pitchFamily="18" charset="-127"/>
                <a:cs typeface="Arial" charset="0"/>
              </a:rPr>
              <a:t>문화카드 정의 및 신청절차 </a:t>
            </a:r>
          </a:p>
        </p:txBody>
      </p:sp>
      <p:pic>
        <p:nvPicPr>
          <p:cNvPr id="2103" name="Picture 337" descr="문화체육관광부 로고">
            <a:hlinkClick r:id="rId12"/>
          </p:cNvPr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181600" y="0"/>
            <a:ext cx="1676400" cy="36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04" name="Rectangle 338"/>
          <p:cNvSpPr>
            <a:spLocks noChangeArrowheads="1"/>
          </p:cNvSpPr>
          <p:nvPr/>
        </p:nvSpPr>
        <p:spPr bwMode="auto">
          <a:xfrm>
            <a:off x="928688" y="3332163"/>
            <a:ext cx="5500687" cy="692150"/>
          </a:xfrm>
          <a:prstGeom prst="rect">
            <a:avLst/>
          </a:prstGeom>
          <a:noFill/>
          <a:ln w="3175">
            <a:solidFill>
              <a:srgbClr val="C0C0C0"/>
            </a:solidFill>
            <a:prstDash val="dash"/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>
              <a:latin typeface="Century Gothic" pitchFamily="34" charset="0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ChangeArrowheads="1"/>
          </p:cNvSpPr>
          <p:nvPr/>
        </p:nvSpPr>
        <p:spPr bwMode="auto">
          <a:xfrm>
            <a:off x="0" y="0"/>
            <a:ext cx="6877050" cy="9906000"/>
          </a:xfrm>
          <a:prstGeom prst="rect">
            <a:avLst/>
          </a:prstGeom>
          <a:solidFill>
            <a:srgbClr val="EAEAEA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>
              <a:latin typeface="Arial" charset="0"/>
              <a:ea typeface="바탕" pitchFamily="18" charset="-127"/>
              <a:cs typeface="Arial" charset="0"/>
            </a:endParaRPr>
          </a:p>
        </p:txBody>
      </p:sp>
      <p:sp>
        <p:nvSpPr>
          <p:cNvPr id="5123" name="Rectangle 13"/>
          <p:cNvSpPr>
            <a:spLocks noChangeArrowheads="1"/>
          </p:cNvSpPr>
          <p:nvPr/>
        </p:nvSpPr>
        <p:spPr bwMode="auto">
          <a:xfrm>
            <a:off x="182563" y="1208088"/>
            <a:ext cx="6480175" cy="8424862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>
              <a:latin typeface="Arial" charset="0"/>
              <a:ea typeface="바탕" pitchFamily="18" charset="-127"/>
              <a:cs typeface="Arial" charset="0"/>
            </a:endParaRPr>
          </a:p>
        </p:txBody>
      </p:sp>
      <p:sp>
        <p:nvSpPr>
          <p:cNvPr id="5124" name="AutoShape 26"/>
          <p:cNvSpPr>
            <a:spLocks noChangeArrowheads="1"/>
          </p:cNvSpPr>
          <p:nvPr/>
        </p:nvSpPr>
        <p:spPr bwMode="auto">
          <a:xfrm>
            <a:off x="6003925" y="9755188"/>
            <a:ext cx="701675" cy="141287"/>
          </a:xfrm>
          <a:prstGeom prst="roundRect">
            <a:avLst>
              <a:gd name="adj" fmla="val 50000"/>
            </a:avLst>
          </a:prstGeom>
          <a:solidFill>
            <a:srgbClr val="3333CC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ko-KR" altLang="ko-KR" sz="2400">
              <a:solidFill>
                <a:schemeClr val="bg1"/>
              </a:solidFill>
              <a:latin typeface="Arial" charset="0"/>
              <a:ea typeface="바탕" pitchFamily="18" charset="-127"/>
              <a:cs typeface="Arial" charset="0"/>
            </a:endParaRPr>
          </a:p>
        </p:txBody>
      </p:sp>
      <p:sp>
        <p:nvSpPr>
          <p:cNvPr id="5125" name="Text Box 27"/>
          <p:cNvSpPr txBox="1">
            <a:spLocks noChangeArrowheads="1"/>
          </p:cNvSpPr>
          <p:nvPr/>
        </p:nvSpPr>
        <p:spPr bwMode="auto">
          <a:xfrm>
            <a:off x="6229350" y="9702800"/>
            <a:ext cx="247650" cy="2286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pPr algn="ctr" eaLnBrk="0" latinLnBrk="0" hangingPunct="0"/>
            <a:fld id="{0DECCD97-EDFB-4179-A7F2-61918A5C0171}" type="slidenum">
              <a:rPr kumimoji="0" lang="en-US" altLang="ko-KR" sz="900">
                <a:solidFill>
                  <a:srgbClr val="FFFFFF"/>
                </a:solidFill>
                <a:latin typeface="Arial" charset="0"/>
                <a:ea typeface="바탕" pitchFamily="18" charset="-127"/>
                <a:cs typeface="Arial" charset="0"/>
              </a:rPr>
              <a:pPr algn="ctr" eaLnBrk="0" latinLnBrk="0" hangingPunct="0"/>
              <a:t>4</a:t>
            </a:fld>
            <a:endParaRPr kumimoji="0" lang="en-US" altLang="ko-KR" sz="900">
              <a:solidFill>
                <a:srgbClr val="FFFFFF"/>
              </a:solidFill>
              <a:latin typeface="Arial" charset="0"/>
              <a:ea typeface="바탕" pitchFamily="18" charset="-127"/>
              <a:cs typeface="Arial" charset="0"/>
            </a:endParaRPr>
          </a:p>
        </p:txBody>
      </p:sp>
      <p:sp>
        <p:nvSpPr>
          <p:cNvPr id="5126" name="Text Box 28"/>
          <p:cNvSpPr txBox="1">
            <a:spLocks noChangeArrowheads="1"/>
          </p:cNvSpPr>
          <p:nvPr/>
        </p:nvSpPr>
        <p:spPr bwMode="auto">
          <a:xfrm>
            <a:off x="374650" y="9656763"/>
            <a:ext cx="1947863" cy="16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85597" tIns="42798" rIns="85597" bIns="42798">
            <a:spAutoFit/>
          </a:bodyPr>
          <a:lstStyle/>
          <a:p>
            <a:pPr eaLnBrk="0" latinLnBrk="0" hangingPunct="0"/>
            <a:r>
              <a:rPr kumimoji="0" lang="en-US" altLang="ko-KR" sz="500">
                <a:solidFill>
                  <a:srgbClr val="000000"/>
                </a:solidFill>
                <a:latin typeface="Arial" charset="0"/>
                <a:ea typeface="바탕" pitchFamily="18" charset="-127"/>
                <a:cs typeface="Arial" charset="0"/>
              </a:rPr>
              <a:t>Copyright </a:t>
            </a:r>
            <a:r>
              <a:rPr kumimoji="0" lang="en-US" altLang="ko-KR" sz="500">
                <a:solidFill>
                  <a:srgbClr val="000000"/>
                </a:solidFill>
                <a:latin typeface="Arial" charset="0"/>
                <a:ea typeface="바탕" pitchFamily="18" charset="-127"/>
                <a:cs typeface="Arial" charset="0"/>
                <a:sym typeface="Symbol" pitchFamily="18" charset="2"/>
              </a:rPr>
              <a:t></a:t>
            </a:r>
            <a:r>
              <a:rPr kumimoji="0" lang="en-US" altLang="ko-KR" sz="500">
                <a:solidFill>
                  <a:srgbClr val="000000"/>
                </a:solidFill>
                <a:latin typeface="Arial" charset="0"/>
                <a:ea typeface="바탕" pitchFamily="18" charset="-127"/>
                <a:cs typeface="Arial" charset="0"/>
              </a:rPr>
              <a:t> 2010 SHINHANCARD Co., Ltd.  All rights reserved</a:t>
            </a:r>
          </a:p>
        </p:txBody>
      </p:sp>
      <p:grpSp>
        <p:nvGrpSpPr>
          <p:cNvPr id="5127" name="Group 29"/>
          <p:cNvGrpSpPr>
            <a:grpSpLocks/>
          </p:cNvGrpSpPr>
          <p:nvPr/>
        </p:nvGrpSpPr>
        <p:grpSpPr bwMode="auto">
          <a:xfrm>
            <a:off x="404813" y="9702800"/>
            <a:ext cx="6300787" cy="128588"/>
            <a:chOff x="384" y="5592"/>
            <a:chExt cx="3840" cy="72"/>
          </a:xfrm>
        </p:grpSpPr>
        <p:sp>
          <p:nvSpPr>
            <p:cNvPr id="5153" name="Line 30"/>
            <p:cNvSpPr>
              <a:spLocks noChangeShapeType="1"/>
            </p:cNvSpPr>
            <p:nvPr/>
          </p:nvSpPr>
          <p:spPr bwMode="auto">
            <a:xfrm>
              <a:off x="384" y="5664"/>
              <a:ext cx="3312" cy="0"/>
            </a:xfrm>
            <a:prstGeom prst="line">
              <a:avLst/>
            </a:prstGeom>
            <a:noFill/>
            <a:ln w="9525">
              <a:solidFill>
                <a:srgbClr val="808080"/>
              </a:solidFill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5154" name="Line 31"/>
            <p:cNvSpPr>
              <a:spLocks noChangeShapeType="1"/>
            </p:cNvSpPr>
            <p:nvPr/>
          </p:nvSpPr>
          <p:spPr bwMode="auto">
            <a:xfrm>
              <a:off x="3792" y="5592"/>
              <a:ext cx="432" cy="0"/>
            </a:xfrm>
            <a:prstGeom prst="line">
              <a:avLst/>
            </a:prstGeom>
            <a:noFill/>
            <a:ln w="9525">
              <a:solidFill>
                <a:srgbClr val="808080"/>
              </a:solidFill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cxnSp>
          <p:nvCxnSpPr>
            <p:cNvPr id="5155" name="AutoShape 32"/>
            <p:cNvCxnSpPr>
              <a:cxnSpLocks noChangeShapeType="1"/>
              <a:stCxn id="5153" idx="1"/>
              <a:endCxn id="5154" idx="0"/>
            </p:cNvCxnSpPr>
            <p:nvPr/>
          </p:nvCxnSpPr>
          <p:spPr bwMode="auto">
            <a:xfrm flipV="1">
              <a:off x="3696" y="5592"/>
              <a:ext cx="96" cy="72"/>
            </a:xfrm>
            <a:prstGeom prst="straightConnector1">
              <a:avLst/>
            </a:prstGeom>
            <a:noFill/>
            <a:ln w="9525">
              <a:solidFill>
                <a:srgbClr val="808080"/>
              </a:solidFill>
              <a:round/>
              <a:headEnd/>
              <a:tailEnd/>
            </a:ln>
          </p:spPr>
        </p:cxnSp>
      </p:grpSp>
      <p:pic>
        <p:nvPicPr>
          <p:cNvPr id="5128" name="Picture 33" descr="골드윙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5888" y="9632950"/>
            <a:ext cx="274637" cy="31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9" name="Picture 11" descr="서브"/>
          <p:cNvPicPr>
            <a:picLocks noChangeAspect="1" noChangeArrowheads="1"/>
          </p:cNvPicPr>
          <p:nvPr/>
        </p:nvPicPr>
        <p:blipFill>
          <a:blip r:embed="rId3" cstate="print"/>
          <a:srcRect b="79398"/>
          <a:stretch>
            <a:fillRect/>
          </a:stretch>
        </p:blipFill>
        <p:spPr bwMode="auto">
          <a:xfrm>
            <a:off x="0" y="473075"/>
            <a:ext cx="6886575" cy="874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30" name="Rectangle 12"/>
          <p:cNvSpPr>
            <a:spLocks noChangeArrowheads="1"/>
          </p:cNvSpPr>
          <p:nvPr/>
        </p:nvSpPr>
        <p:spPr bwMode="auto">
          <a:xfrm>
            <a:off x="0" y="344488"/>
            <a:ext cx="6886575" cy="725487"/>
          </a:xfrm>
          <a:prstGeom prst="rect">
            <a:avLst/>
          </a:prstGeom>
          <a:solidFill>
            <a:srgbClr val="FFFFCC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>
              <a:latin typeface="Arial" charset="0"/>
              <a:ea typeface="바탕" pitchFamily="18" charset="-127"/>
              <a:cs typeface="Arial" charset="0"/>
            </a:endParaRPr>
          </a:p>
        </p:txBody>
      </p:sp>
      <p:sp>
        <p:nvSpPr>
          <p:cNvPr id="5131" name="Line 12"/>
          <p:cNvSpPr>
            <a:spLocks noChangeShapeType="1"/>
          </p:cNvSpPr>
          <p:nvPr/>
        </p:nvSpPr>
        <p:spPr bwMode="auto">
          <a:xfrm flipV="1">
            <a:off x="500063" y="1663700"/>
            <a:ext cx="3144837" cy="0"/>
          </a:xfrm>
          <a:prstGeom prst="line">
            <a:avLst/>
          </a:prstGeom>
          <a:noFill/>
          <a:ln w="19050">
            <a:solidFill>
              <a:schemeClr val="bg2"/>
            </a:solidFill>
            <a:prstDash val="sysDot"/>
            <a:round/>
            <a:headEnd/>
            <a:tailEnd/>
          </a:ln>
        </p:spPr>
        <p:txBody>
          <a:bodyPr>
            <a:spAutoFit/>
          </a:bodyPr>
          <a:lstStyle/>
          <a:p>
            <a:endParaRPr lang="ko-KR" altLang="en-US"/>
          </a:p>
        </p:txBody>
      </p:sp>
      <p:sp>
        <p:nvSpPr>
          <p:cNvPr id="5132" name="Text Box 13"/>
          <p:cNvSpPr txBox="1">
            <a:spLocks noChangeArrowheads="1"/>
          </p:cNvSpPr>
          <p:nvPr/>
        </p:nvSpPr>
        <p:spPr bwMode="auto">
          <a:xfrm>
            <a:off x="661988" y="1439863"/>
            <a:ext cx="3703637" cy="215900"/>
          </a:xfrm>
          <a:prstGeom prst="rect">
            <a:avLst/>
          </a:prstGeom>
          <a:noFill/>
          <a:ln w="19050">
            <a:noFill/>
            <a:miter lim="800000"/>
            <a:headEnd type="none" w="med" len="lg"/>
            <a:tailEnd type="none" w="med" len="lg"/>
          </a:ln>
        </p:spPr>
        <p:txBody>
          <a:bodyPr lIns="0" tIns="0" rIns="0" bIns="0" anchor="ctr">
            <a:spAutoFit/>
          </a:bodyPr>
          <a:lstStyle/>
          <a:p>
            <a:pPr latinLnBrk="0">
              <a:buSzPct val="80000"/>
            </a:pPr>
            <a:r>
              <a:rPr lang="ko-KR" altLang="en-US" sz="1400" b="1">
                <a:latin typeface="Arial" charset="0"/>
                <a:ea typeface="바탕" pitchFamily="18" charset="-127"/>
                <a:cs typeface="Arial" charset="0"/>
              </a:rPr>
              <a:t> 신청서 작성방법 및 수급자 고지 사항</a:t>
            </a:r>
            <a:endParaRPr lang="en-US" altLang="ko-KR" sz="1400" b="1">
              <a:latin typeface="Arial" charset="0"/>
              <a:ea typeface="바탕" pitchFamily="18" charset="-127"/>
              <a:cs typeface="Arial" charset="0"/>
            </a:endParaRPr>
          </a:p>
        </p:txBody>
      </p:sp>
      <p:pic>
        <p:nvPicPr>
          <p:cNvPr id="5133" name="Picture 14" descr="회색-아쿠아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66713" y="1411288"/>
            <a:ext cx="288925" cy="265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34" name="Rectangle 35"/>
          <p:cNvSpPr>
            <a:spLocks noChangeArrowheads="1"/>
          </p:cNvSpPr>
          <p:nvPr/>
        </p:nvSpPr>
        <p:spPr bwMode="auto">
          <a:xfrm>
            <a:off x="404813" y="1841500"/>
            <a:ext cx="6035675" cy="7575550"/>
          </a:xfrm>
          <a:prstGeom prst="rect">
            <a:avLst/>
          </a:prstGeom>
          <a:solidFill>
            <a:srgbClr val="EAEAEA"/>
          </a:solidFill>
          <a:ln w="9525" algn="ctr">
            <a:solidFill>
              <a:srgbClr val="C0C0C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>
              <a:latin typeface="Arial" charset="0"/>
              <a:ea typeface="바탕" pitchFamily="18" charset="-127"/>
              <a:cs typeface="Arial" charset="0"/>
            </a:endParaRPr>
          </a:p>
        </p:txBody>
      </p:sp>
      <p:sp>
        <p:nvSpPr>
          <p:cNvPr id="64829" name="AutoShape 317"/>
          <p:cNvSpPr>
            <a:spLocks noChangeArrowheads="1"/>
          </p:cNvSpPr>
          <p:nvPr/>
        </p:nvSpPr>
        <p:spPr bwMode="auto">
          <a:xfrm>
            <a:off x="549275" y="3419475"/>
            <a:ext cx="1366838" cy="517525"/>
          </a:xfrm>
          <a:prstGeom prst="flowChartAlternateProcess">
            <a:avLst/>
          </a:prstGeom>
          <a:solidFill>
            <a:srgbClr val="5F5F5F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wrap="none" anchor="ctr"/>
          <a:lstStyle/>
          <a:p>
            <a:pPr algn="ctr">
              <a:defRPr/>
            </a:pPr>
            <a:r>
              <a:rPr lang="ko-KR" altLang="en-US" sz="1300">
                <a:solidFill>
                  <a:schemeClr val="bg1"/>
                </a:solidFill>
                <a:latin typeface="Arial" pitchFamily="34" charset="0"/>
                <a:ea typeface="바탕" pitchFamily="18" charset="-127"/>
                <a:cs typeface="Arial" pitchFamily="34" charset="0"/>
              </a:rPr>
              <a:t>필수 기재사항</a:t>
            </a:r>
          </a:p>
        </p:txBody>
      </p:sp>
      <p:sp>
        <p:nvSpPr>
          <p:cNvPr id="64830" name="AutoShape 318"/>
          <p:cNvSpPr>
            <a:spLocks noChangeArrowheads="1"/>
          </p:cNvSpPr>
          <p:nvPr/>
        </p:nvSpPr>
        <p:spPr bwMode="auto">
          <a:xfrm>
            <a:off x="549275" y="4203700"/>
            <a:ext cx="1366838" cy="747713"/>
          </a:xfrm>
          <a:prstGeom prst="flowChartAlternateProcess">
            <a:avLst/>
          </a:prstGeom>
          <a:solidFill>
            <a:srgbClr val="5F5F5F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wrap="none" anchor="ctr"/>
          <a:lstStyle/>
          <a:p>
            <a:pPr algn="ctr">
              <a:defRPr/>
            </a:pPr>
            <a:r>
              <a:rPr lang="ko-KR" altLang="en-US" sz="1300">
                <a:solidFill>
                  <a:schemeClr val="bg1"/>
                </a:solidFill>
                <a:latin typeface="Arial" pitchFamily="34" charset="0"/>
                <a:ea typeface="바탕" pitchFamily="18" charset="-127"/>
                <a:cs typeface="Arial" pitchFamily="34" charset="0"/>
              </a:rPr>
              <a:t>신청인 본인 확인</a:t>
            </a:r>
            <a:endParaRPr lang="en-US" altLang="ko-KR" sz="1300">
              <a:solidFill>
                <a:schemeClr val="bg1"/>
              </a:solidFill>
              <a:latin typeface="Arial" pitchFamily="34" charset="0"/>
              <a:ea typeface="바탕" pitchFamily="18" charset="-127"/>
              <a:cs typeface="Arial" pitchFamily="34" charset="0"/>
            </a:endParaRPr>
          </a:p>
        </p:txBody>
      </p:sp>
      <p:sp>
        <p:nvSpPr>
          <p:cNvPr id="5137" name="Text Box 321"/>
          <p:cNvSpPr txBox="1">
            <a:spLocks noChangeArrowheads="1"/>
          </p:cNvSpPr>
          <p:nvPr/>
        </p:nvSpPr>
        <p:spPr bwMode="auto">
          <a:xfrm>
            <a:off x="2035175" y="3433763"/>
            <a:ext cx="3594100" cy="4206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lIns="0" tIns="0" rIns="0" bIns="0" anchor="ctr">
            <a:spAutoFit/>
          </a:bodyPr>
          <a:lstStyle/>
          <a:p>
            <a:pPr marL="88900" indent="-88900">
              <a:lnSpc>
                <a:spcPct val="120000"/>
              </a:lnSpc>
              <a:buClr>
                <a:schemeClr val="tx1"/>
              </a:buClr>
              <a:buFontTx/>
              <a:buChar char="•"/>
            </a:pPr>
            <a:r>
              <a:rPr lang="ko-KR" altLang="en-US" sz="1200">
                <a:latin typeface="Arial" charset="0"/>
                <a:ea typeface="바탕" pitchFamily="18" charset="-127"/>
                <a:cs typeface="Arial" charset="0"/>
              </a:rPr>
              <a:t>세대주정보</a:t>
            </a:r>
            <a:r>
              <a:rPr lang="en-US" altLang="ko-KR" sz="1200">
                <a:latin typeface="Arial" charset="0"/>
                <a:ea typeface="바탕" pitchFamily="18" charset="-127"/>
                <a:cs typeface="Arial" charset="0"/>
              </a:rPr>
              <a:t>, </a:t>
            </a:r>
            <a:r>
              <a:rPr lang="ko-KR" altLang="en-US" sz="1200">
                <a:latin typeface="Arial" charset="0"/>
                <a:ea typeface="바탕" pitchFamily="18" charset="-127"/>
                <a:cs typeface="Arial" charset="0"/>
              </a:rPr>
              <a:t>세대원 정보</a:t>
            </a:r>
            <a:r>
              <a:rPr lang="en-US" altLang="ko-KR" sz="1200">
                <a:latin typeface="Arial" charset="0"/>
                <a:ea typeface="바탕" pitchFamily="18" charset="-127"/>
                <a:cs typeface="Arial" charset="0"/>
              </a:rPr>
              <a:t>, </a:t>
            </a:r>
            <a:r>
              <a:rPr lang="ko-KR" altLang="en-US" sz="1200">
                <a:latin typeface="Arial" charset="0"/>
                <a:ea typeface="바탕" pitchFamily="18" charset="-127"/>
                <a:cs typeface="Arial" charset="0"/>
              </a:rPr>
              <a:t>본인 여부</a:t>
            </a:r>
            <a:r>
              <a:rPr lang="en-US" altLang="ko-KR" sz="1200">
                <a:latin typeface="Arial" charset="0"/>
                <a:ea typeface="바탕" pitchFamily="18" charset="-127"/>
                <a:cs typeface="Arial" charset="0"/>
              </a:rPr>
              <a:t>, </a:t>
            </a:r>
            <a:r>
              <a:rPr lang="ko-KR" altLang="en-US" sz="1200">
                <a:latin typeface="Arial" charset="0"/>
                <a:ea typeface="바탕" pitchFamily="18" charset="-127"/>
                <a:cs typeface="Arial" charset="0"/>
              </a:rPr>
              <a:t>서명 등</a:t>
            </a:r>
            <a:endParaRPr lang="en-US" altLang="ko-KR" sz="1200">
              <a:latin typeface="Arial" charset="0"/>
              <a:ea typeface="바탕" pitchFamily="18" charset="-127"/>
              <a:cs typeface="Arial" charset="0"/>
            </a:endParaRPr>
          </a:p>
          <a:p>
            <a:pPr marL="88900" indent="-88900">
              <a:lnSpc>
                <a:spcPct val="120000"/>
              </a:lnSpc>
              <a:buClr>
                <a:schemeClr val="tx1"/>
              </a:buClr>
            </a:pPr>
            <a:r>
              <a:rPr lang="en-US" altLang="ko-KR" sz="1200">
                <a:latin typeface="Arial" charset="0"/>
                <a:ea typeface="바탕" pitchFamily="18" charset="-127"/>
                <a:cs typeface="Arial" charset="0"/>
              </a:rPr>
              <a:t>  </a:t>
            </a:r>
            <a:r>
              <a:rPr lang="ko-KR" altLang="en-US" sz="1200">
                <a:latin typeface="Arial" charset="0"/>
                <a:ea typeface="바탕" pitchFamily="18" charset="-127"/>
                <a:cs typeface="Arial" charset="0"/>
              </a:rPr>
              <a:t> </a:t>
            </a:r>
            <a:r>
              <a:rPr lang="ko-KR" altLang="en-US" sz="1200" b="1" u="sng">
                <a:latin typeface="Arial" charset="0"/>
                <a:ea typeface="HY견명조" pitchFamily="18" charset="-127"/>
                <a:cs typeface="Arial" charset="0"/>
              </a:rPr>
              <a:t>모두 필수기재사항임</a:t>
            </a:r>
          </a:p>
        </p:txBody>
      </p:sp>
      <p:sp>
        <p:nvSpPr>
          <p:cNvPr id="5138" name="Text Box 322"/>
          <p:cNvSpPr txBox="1">
            <a:spLocks noChangeArrowheads="1"/>
          </p:cNvSpPr>
          <p:nvPr/>
        </p:nvSpPr>
        <p:spPr bwMode="auto">
          <a:xfrm>
            <a:off x="2035175" y="4232275"/>
            <a:ext cx="4457700" cy="66516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lIns="0" tIns="0" rIns="0" bIns="0" anchor="ctr">
            <a:spAutoFit/>
          </a:bodyPr>
          <a:lstStyle/>
          <a:p>
            <a:pPr marL="88900" indent="-88900">
              <a:lnSpc>
                <a:spcPct val="120000"/>
              </a:lnSpc>
              <a:buClr>
                <a:schemeClr val="tx1"/>
              </a:buClr>
              <a:buFontTx/>
              <a:buChar char="•"/>
            </a:pPr>
            <a:r>
              <a:rPr lang="ko-KR" altLang="en-US" sz="1200" b="1" u="sng">
                <a:latin typeface="Arial" charset="0"/>
                <a:ea typeface="HY견명조" pitchFamily="18" charset="-127"/>
                <a:cs typeface="Arial" charset="0"/>
              </a:rPr>
              <a:t>신청인 본인확인용 신분증</a:t>
            </a:r>
            <a:r>
              <a:rPr lang="ko-KR" altLang="en-US" sz="1200">
                <a:latin typeface="Arial" charset="0"/>
                <a:ea typeface="바탕" pitchFamily="18" charset="-127"/>
                <a:cs typeface="Arial" charset="0"/>
              </a:rPr>
              <a:t> </a:t>
            </a:r>
            <a:r>
              <a:rPr lang="en-US" altLang="ko-KR" sz="1200">
                <a:latin typeface="Arial" charset="0"/>
                <a:ea typeface="바탕" pitchFamily="18" charset="-127"/>
                <a:cs typeface="Arial" charset="0"/>
              </a:rPr>
              <a:t>: </a:t>
            </a:r>
            <a:r>
              <a:rPr lang="ko-KR" altLang="en-US" sz="1200">
                <a:latin typeface="Arial" charset="0"/>
                <a:ea typeface="바탕" pitchFamily="18" charset="-127"/>
                <a:cs typeface="Arial" charset="0"/>
              </a:rPr>
              <a:t>주민등록 등본</a:t>
            </a:r>
            <a:r>
              <a:rPr lang="en-US" altLang="ko-KR" sz="1200">
                <a:latin typeface="Arial" charset="0"/>
                <a:ea typeface="바탕" pitchFamily="18" charset="-127"/>
                <a:cs typeface="Arial" charset="0"/>
              </a:rPr>
              <a:t>, </a:t>
            </a:r>
            <a:r>
              <a:rPr lang="ko-KR" altLang="en-US" sz="1200">
                <a:latin typeface="Arial" charset="0"/>
                <a:ea typeface="바탕" pitchFamily="18" charset="-127"/>
                <a:cs typeface="Arial" charset="0"/>
              </a:rPr>
              <a:t>주민등록증</a:t>
            </a:r>
          </a:p>
          <a:p>
            <a:pPr marL="88900" indent="-88900">
              <a:lnSpc>
                <a:spcPct val="120000"/>
              </a:lnSpc>
              <a:buClr>
                <a:schemeClr val="tx1"/>
              </a:buClr>
            </a:pPr>
            <a:r>
              <a:rPr lang="en-US" altLang="ko-KR" sz="1200">
                <a:latin typeface="Arial" charset="0"/>
                <a:ea typeface="바탕" pitchFamily="18" charset="-127"/>
                <a:cs typeface="Arial" charset="0"/>
              </a:rPr>
              <a:t>  (</a:t>
            </a:r>
            <a:r>
              <a:rPr lang="ko-KR" altLang="en-US" sz="1200">
                <a:latin typeface="Arial" charset="0"/>
                <a:ea typeface="바탕" pitchFamily="18" charset="-127"/>
                <a:cs typeface="Arial" charset="0"/>
              </a:rPr>
              <a:t>분실확인서 포함</a:t>
            </a:r>
            <a:r>
              <a:rPr lang="en-US" altLang="ko-KR" sz="1200">
                <a:latin typeface="Arial" charset="0"/>
                <a:ea typeface="바탕" pitchFamily="18" charset="-127"/>
                <a:cs typeface="Arial" charset="0"/>
              </a:rPr>
              <a:t>), </a:t>
            </a:r>
            <a:r>
              <a:rPr lang="ko-KR" altLang="en-US" sz="1200">
                <a:latin typeface="Arial" charset="0"/>
                <a:ea typeface="바탕" pitchFamily="18" charset="-127"/>
                <a:cs typeface="Arial" charset="0"/>
              </a:rPr>
              <a:t>운전면허증</a:t>
            </a:r>
            <a:r>
              <a:rPr lang="en-US" altLang="ko-KR" sz="1200">
                <a:latin typeface="Arial" charset="0"/>
                <a:ea typeface="바탕" pitchFamily="18" charset="-127"/>
                <a:cs typeface="Arial" charset="0"/>
              </a:rPr>
              <a:t>, </a:t>
            </a:r>
            <a:r>
              <a:rPr lang="ko-KR" altLang="en-US" sz="1200">
                <a:latin typeface="Arial" charset="0"/>
                <a:ea typeface="바탕" pitchFamily="18" charset="-127"/>
                <a:cs typeface="Arial" charset="0"/>
              </a:rPr>
              <a:t>여권</a:t>
            </a:r>
            <a:endParaRPr lang="en-US" altLang="ko-KR" sz="1200">
              <a:latin typeface="Arial" charset="0"/>
              <a:ea typeface="바탕" pitchFamily="18" charset="-127"/>
              <a:cs typeface="Arial" charset="0"/>
            </a:endParaRPr>
          </a:p>
          <a:p>
            <a:pPr marL="88900" indent="-88900">
              <a:lnSpc>
                <a:spcPct val="120000"/>
              </a:lnSpc>
              <a:buClr>
                <a:schemeClr val="tx1"/>
              </a:buClr>
              <a:buFontTx/>
              <a:buChar char="•"/>
            </a:pPr>
            <a:r>
              <a:rPr lang="ko-KR" altLang="en-US" sz="1200" b="1" u="sng">
                <a:latin typeface="Arial" charset="0"/>
                <a:ea typeface="HY견명조" pitchFamily="18" charset="-127"/>
                <a:cs typeface="Arial" charset="0"/>
              </a:rPr>
              <a:t>대리인이 신청서 접수시 </a:t>
            </a:r>
            <a:r>
              <a:rPr lang="en-US" altLang="ko-KR" sz="1200" b="1" u="sng">
                <a:latin typeface="Arial" charset="0"/>
                <a:ea typeface="HY견명조" pitchFamily="18" charset="-127"/>
                <a:cs typeface="Arial" charset="0"/>
              </a:rPr>
              <a:t>:</a:t>
            </a:r>
            <a:r>
              <a:rPr lang="ko-KR" altLang="en-US" sz="1200" b="1" u="sng">
                <a:latin typeface="Arial" charset="0"/>
                <a:ea typeface="HY견명조" pitchFamily="18" charset="-127"/>
                <a:cs typeface="Arial" charset="0"/>
              </a:rPr>
              <a:t> 대리인 신분증</a:t>
            </a:r>
            <a:r>
              <a:rPr lang="ko-KR" altLang="en-US" sz="1200">
                <a:latin typeface="Arial" charset="0"/>
                <a:ea typeface="바탕" pitchFamily="18" charset="-127"/>
                <a:cs typeface="Arial" charset="0"/>
              </a:rPr>
              <a:t>도 함께 지참</a:t>
            </a:r>
          </a:p>
        </p:txBody>
      </p:sp>
      <p:sp>
        <p:nvSpPr>
          <p:cNvPr id="64839" name="AutoShape 327"/>
          <p:cNvSpPr>
            <a:spLocks noChangeArrowheads="1"/>
          </p:cNvSpPr>
          <p:nvPr/>
        </p:nvSpPr>
        <p:spPr bwMode="auto">
          <a:xfrm>
            <a:off x="549275" y="5219700"/>
            <a:ext cx="1366838" cy="668338"/>
          </a:xfrm>
          <a:prstGeom prst="flowChartAlternateProcess">
            <a:avLst/>
          </a:prstGeom>
          <a:solidFill>
            <a:srgbClr val="5F5F5F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wrap="none" anchor="ctr"/>
          <a:lstStyle/>
          <a:p>
            <a:pPr algn="ctr">
              <a:defRPr/>
            </a:pPr>
            <a:r>
              <a:rPr lang="ko-KR" altLang="en-US" sz="1300">
                <a:solidFill>
                  <a:schemeClr val="bg1"/>
                </a:solidFill>
                <a:latin typeface="Arial" pitchFamily="34" charset="0"/>
                <a:ea typeface="바탕" pitchFamily="18" charset="-127"/>
                <a:cs typeface="Arial" pitchFamily="34" charset="0"/>
              </a:rPr>
              <a:t>구비 서류</a:t>
            </a:r>
            <a:endParaRPr lang="en-US" altLang="ko-KR" sz="1300">
              <a:solidFill>
                <a:schemeClr val="bg1"/>
              </a:solidFill>
              <a:latin typeface="Arial" pitchFamily="34" charset="0"/>
              <a:ea typeface="바탕" pitchFamily="18" charset="-127"/>
              <a:cs typeface="Arial" pitchFamily="34" charset="0"/>
            </a:endParaRPr>
          </a:p>
        </p:txBody>
      </p:sp>
      <p:sp>
        <p:nvSpPr>
          <p:cNvPr id="5140" name="Text Box 328"/>
          <p:cNvSpPr txBox="1">
            <a:spLocks noChangeArrowheads="1"/>
          </p:cNvSpPr>
          <p:nvPr/>
        </p:nvSpPr>
        <p:spPr bwMode="auto">
          <a:xfrm>
            <a:off x="1989138" y="5175250"/>
            <a:ext cx="4457700" cy="7143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lIns="0" tIns="0" rIns="0" bIns="0" anchor="ctr">
            <a:spAutoFit/>
          </a:bodyPr>
          <a:lstStyle/>
          <a:p>
            <a:pPr marL="88900" indent="-88900">
              <a:lnSpc>
                <a:spcPct val="130000"/>
              </a:lnSpc>
              <a:buClr>
                <a:schemeClr val="tx1"/>
              </a:buClr>
              <a:buFontTx/>
              <a:buChar char="•"/>
            </a:pPr>
            <a:r>
              <a:rPr lang="ko-KR" altLang="en-US" sz="1200" b="1" u="sng">
                <a:latin typeface="Arial" charset="0"/>
                <a:ea typeface="HY견명조" pitchFamily="18" charset="-127"/>
                <a:cs typeface="Arial" charset="0"/>
              </a:rPr>
              <a:t>본인 신청시 </a:t>
            </a:r>
            <a:r>
              <a:rPr lang="en-US" altLang="ko-KR" sz="1200">
                <a:latin typeface="Arial" charset="0"/>
                <a:ea typeface="바탕" pitchFamily="18" charset="-127"/>
                <a:cs typeface="Arial" charset="0"/>
              </a:rPr>
              <a:t>: </a:t>
            </a:r>
            <a:r>
              <a:rPr lang="ko-KR" altLang="en-US" sz="1200">
                <a:latin typeface="Arial" charset="0"/>
                <a:ea typeface="바탕" pitchFamily="18" charset="-127"/>
                <a:cs typeface="Arial" charset="0"/>
              </a:rPr>
              <a:t>주민등록등본 </a:t>
            </a:r>
            <a:r>
              <a:rPr lang="en-US" altLang="ko-KR" sz="1200">
                <a:latin typeface="Arial" charset="0"/>
                <a:ea typeface="바탕" pitchFamily="18" charset="-127"/>
                <a:cs typeface="Arial" charset="0"/>
              </a:rPr>
              <a:t>(</a:t>
            </a:r>
            <a:r>
              <a:rPr lang="ko-KR" altLang="en-US" sz="1200">
                <a:latin typeface="Arial" charset="0"/>
                <a:ea typeface="바탕" pitchFamily="18" charset="-127"/>
                <a:cs typeface="Arial" charset="0"/>
              </a:rPr>
              <a:t>또는 </a:t>
            </a:r>
            <a:r>
              <a:rPr lang="ko-KR" altLang="en-US" sz="1200" b="1" u="sng">
                <a:latin typeface="Arial" charset="0"/>
                <a:ea typeface="HY견명조" pitchFamily="18" charset="-127"/>
                <a:cs typeface="Arial" charset="0"/>
              </a:rPr>
              <a:t>신분증 사본</a:t>
            </a:r>
            <a:r>
              <a:rPr lang="en-US" altLang="ko-KR" sz="1200">
                <a:latin typeface="Arial" charset="0"/>
                <a:ea typeface="바탕" pitchFamily="18" charset="-127"/>
                <a:cs typeface="Arial" charset="0"/>
              </a:rPr>
              <a:t>), </a:t>
            </a:r>
          </a:p>
          <a:p>
            <a:pPr marL="88900" indent="-88900">
              <a:lnSpc>
                <a:spcPct val="130000"/>
              </a:lnSpc>
              <a:buClr>
                <a:schemeClr val="tx1"/>
              </a:buClr>
            </a:pPr>
            <a:r>
              <a:rPr lang="ko-KR" altLang="en-US" sz="1200">
                <a:latin typeface="Arial" charset="0"/>
                <a:ea typeface="바탕" pitchFamily="18" charset="-127"/>
                <a:cs typeface="Arial" charset="0"/>
              </a:rPr>
              <a:t>                        대상자증명서류</a:t>
            </a:r>
            <a:r>
              <a:rPr lang="en-US" altLang="ko-KR" sz="1200" b="1" u="sng">
                <a:latin typeface="Arial" charset="0"/>
                <a:ea typeface="HY견명조" pitchFamily="18" charset="-127"/>
                <a:cs typeface="Arial" charset="0"/>
              </a:rPr>
              <a:t>(</a:t>
            </a:r>
            <a:r>
              <a:rPr lang="ko-KR" altLang="en-US" sz="1200" b="1" u="sng">
                <a:latin typeface="Arial" charset="0"/>
                <a:ea typeface="HY견명조" pitchFamily="18" charset="-127"/>
                <a:cs typeface="Arial" charset="0"/>
              </a:rPr>
              <a:t>기초생활수급자</a:t>
            </a:r>
            <a:r>
              <a:rPr lang="en-US" altLang="ko-KR" sz="1200" b="1" u="sng">
                <a:latin typeface="Arial" charset="0"/>
                <a:ea typeface="HY견명조" pitchFamily="18" charset="-127"/>
                <a:cs typeface="Arial" charset="0"/>
              </a:rPr>
              <a:t>/</a:t>
            </a:r>
            <a:r>
              <a:rPr lang="ko-KR" altLang="en-US" sz="1200" b="1" u="sng">
                <a:latin typeface="Arial" charset="0"/>
                <a:ea typeface="HY견명조" pitchFamily="18" charset="-127"/>
                <a:cs typeface="Arial" charset="0"/>
              </a:rPr>
              <a:t>차상위 증명서</a:t>
            </a:r>
            <a:r>
              <a:rPr lang="en-US" altLang="ko-KR" sz="1200">
                <a:latin typeface="Arial" charset="0"/>
                <a:ea typeface="바탕" pitchFamily="18" charset="-127"/>
                <a:cs typeface="Arial" charset="0"/>
              </a:rPr>
              <a:t>)</a:t>
            </a:r>
          </a:p>
          <a:p>
            <a:pPr marL="88900" indent="-88900">
              <a:lnSpc>
                <a:spcPct val="130000"/>
              </a:lnSpc>
              <a:buClr>
                <a:schemeClr val="tx1"/>
              </a:buClr>
              <a:buFontTx/>
              <a:buChar char="•"/>
            </a:pPr>
            <a:r>
              <a:rPr lang="ko-KR" altLang="en-US" sz="1200" b="1" u="sng">
                <a:latin typeface="Arial" charset="0"/>
                <a:ea typeface="HY견명조" pitchFamily="18" charset="-127"/>
                <a:cs typeface="Arial" charset="0"/>
              </a:rPr>
              <a:t>대리인 신청시 </a:t>
            </a:r>
            <a:r>
              <a:rPr lang="en-US" altLang="ko-KR" sz="1200">
                <a:latin typeface="Arial" charset="0"/>
                <a:ea typeface="바탕" pitchFamily="18" charset="-127"/>
                <a:cs typeface="Arial" charset="0"/>
              </a:rPr>
              <a:t>: </a:t>
            </a:r>
            <a:r>
              <a:rPr lang="ko-KR" altLang="en-US" sz="1200" b="1" u="sng">
                <a:latin typeface="Arial" charset="0"/>
                <a:ea typeface="HY견명조" pitchFamily="18" charset="-127"/>
                <a:cs typeface="Arial" charset="0"/>
              </a:rPr>
              <a:t>대리신청자 신분증 사본 </a:t>
            </a:r>
            <a:r>
              <a:rPr lang="ko-KR" altLang="en-US" sz="1200">
                <a:latin typeface="Arial" charset="0"/>
                <a:ea typeface="바탕" pitchFamily="18" charset="-127"/>
                <a:cs typeface="Arial" charset="0"/>
              </a:rPr>
              <a:t>함께 지참</a:t>
            </a:r>
            <a:endParaRPr lang="en-US" altLang="ko-KR" sz="1200">
              <a:latin typeface="Arial" charset="0"/>
              <a:ea typeface="바탕" pitchFamily="18" charset="-127"/>
              <a:cs typeface="Arial" charset="0"/>
            </a:endParaRPr>
          </a:p>
        </p:txBody>
      </p:sp>
      <p:sp>
        <p:nvSpPr>
          <p:cNvPr id="64841" name="AutoShape 329"/>
          <p:cNvSpPr>
            <a:spLocks noChangeArrowheads="1"/>
          </p:cNvSpPr>
          <p:nvPr/>
        </p:nvSpPr>
        <p:spPr bwMode="auto">
          <a:xfrm>
            <a:off x="549275" y="2649538"/>
            <a:ext cx="1366838" cy="574675"/>
          </a:xfrm>
          <a:prstGeom prst="flowChartAlternateProcess">
            <a:avLst/>
          </a:prstGeom>
          <a:solidFill>
            <a:srgbClr val="5F5F5F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wrap="none" anchor="ctr"/>
          <a:lstStyle/>
          <a:p>
            <a:pPr algn="ctr">
              <a:defRPr/>
            </a:pPr>
            <a:r>
              <a:rPr lang="ko-KR" altLang="en-US" sz="1300">
                <a:solidFill>
                  <a:schemeClr val="bg1"/>
                </a:solidFill>
                <a:latin typeface="Arial" pitchFamily="34" charset="0"/>
                <a:ea typeface="바탕" pitchFamily="18" charset="-127"/>
                <a:cs typeface="Arial" pitchFamily="34" charset="0"/>
              </a:rPr>
              <a:t>작성 서류</a:t>
            </a:r>
          </a:p>
        </p:txBody>
      </p:sp>
      <p:sp>
        <p:nvSpPr>
          <p:cNvPr id="5142" name="Text Box 330"/>
          <p:cNvSpPr txBox="1">
            <a:spLocks noChangeArrowheads="1"/>
          </p:cNvSpPr>
          <p:nvPr/>
        </p:nvSpPr>
        <p:spPr bwMode="auto">
          <a:xfrm>
            <a:off x="2060575" y="2576513"/>
            <a:ext cx="4248150" cy="66516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lIns="0" tIns="0" rIns="0" bIns="0" anchor="ctr">
            <a:spAutoFit/>
          </a:bodyPr>
          <a:lstStyle/>
          <a:p>
            <a:pPr marL="88900" indent="-88900">
              <a:lnSpc>
                <a:spcPct val="120000"/>
              </a:lnSpc>
              <a:buClr>
                <a:schemeClr val="tx1"/>
              </a:buClr>
              <a:buFontTx/>
              <a:buChar char="•"/>
            </a:pPr>
            <a:r>
              <a:rPr lang="ko-KR" altLang="en-US" sz="1200">
                <a:latin typeface="Arial" charset="0"/>
                <a:ea typeface="바탕" pitchFamily="18" charset="-127"/>
                <a:cs typeface="Arial" charset="0"/>
              </a:rPr>
              <a:t>신청인이 작성하여야 할 서류는 총 </a:t>
            </a:r>
            <a:r>
              <a:rPr lang="en-US" altLang="ko-KR" sz="1200">
                <a:latin typeface="Arial" charset="0"/>
                <a:ea typeface="바탕" pitchFamily="18" charset="-127"/>
                <a:cs typeface="Arial" charset="0"/>
              </a:rPr>
              <a:t>1</a:t>
            </a:r>
            <a:r>
              <a:rPr lang="ko-KR" altLang="en-US" sz="1200">
                <a:latin typeface="Arial" charset="0"/>
                <a:ea typeface="바탕" pitchFamily="18" charset="-127"/>
                <a:cs typeface="Arial" charset="0"/>
              </a:rPr>
              <a:t>장이며</a:t>
            </a:r>
            <a:r>
              <a:rPr lang="en-US" altLang="ko-KR" sz="1200">
                <a:latin typeface="Arial" charset="0"/>
                <a:ea typeface="바탕" pitchFamily="18" charset="-127"/>
                <a:cs typeface="Arial" charset="0"/>
              </a:rPr>
              <a:t>, </a:t>
            </a:r>
          </a:p>
          <a:p>
            <a:pPr marL="88900" indent="-88900">
              <a:lnSpc>
                <a:spcPct val="120000"/>
              </a:lnSpc>
              <a:buClr>
                <a:schemeClr val="tx1"/>
              </a:buClr>
            </a:pPr>
            <a:r>
              <a:rPr lang="ko-KR" altLang="en-US" sz="1200">
                <a:latin typeface="Arial" charset="0"/>
                <a:ea typeface="바탕" pitchFamily="18" charset="-127"/>
                <a:cs typeface="Arial" charset="0"/>
              </a:rPr>
              <a:t>  앞면은 ‘</a:t>
            </a:r>
            <a:r>
              <a:rPr lang="ko-KR" altLang="en-US" sz="1200" b="1" u="sng">
                <a:latin typeface="Arial" charset="0"/>
                <a:ea typeface="HY견명조" pitchFamily="18" charset="-127"/>
                <a:cs typeface="Arial" charset="0"/>
              </a:rPr>
              <a:t>문화카드 발급신청서</a:t>
            </a:r>
            <a:r>
              <a:rPr lang="ko-KR" altLang="en-US" sz="1200">
                <a:latin typeface="Arial" charset="0"/>
                <a:ea typeface="바탕" pitchFamily="18" charset="-127"/>
                <a:cs typeface="Arial" charset="0"/>
              </a:rPr>
              <a:t>’</a:t>
            </a:r>
            <a:r>
              <a:rPr lang="en-US" altLang="ko-KR" sz="1200">
                <a:latin typeface="Arial" charset="0"/>
                <a:ea typeface="바탕" pitchFamily="18" charset="-127"/>
                <a:cs typeface="Arial" charset="0"/>
              </a:rPr>
              <a:t>, </a:t>
            </a:r>
          </a:p>
          <a:p>
            <a:pPr marL="88900" indent="-88900">
              <a:lnSpc>
                <a:spcPct val="120000"/>
              </a:lnSpc>
              <a:buClr>
                <a:schemeClr val="tx1"/>
              </a:buClr>
            </a:pPr>
            <a:r>
              <a:rPr lang="ko-KR" altLang="en-US" sz="1200">
                <a:latin typeface="Arial" charset="0"/>
                <a:ea typeface="바탕" pitchFamily="18" charset="-127"/>
                <a:cs typeface="Arial" charset="0"/>
              </a:rPr>
              <a:t>  뒷면은 ‘</a:t>
            </a:r>
            <a:r>
              <a:rPr lang="ko-KR" altLang="en-US" sz="1200" b="1" u="sng">
                <a:latin typeface="Arial" charset="0"/>
                <a:ea typeface="HY견명조" pitchFamily="18" charset="-127"/>
                <a:cs typeface="Arial" charset="0"/>
              </a:rPr>
              <a:t>문화카드 신청확인 및 개인정보 이용 동의서</a:t>
            </a:r>
            <a:r>
              <a:rPr lang="ko-KR" altLang="en-US" sz="1200">
                <a:latin typeface="Arial" charset="0"/>
                <a:ea typeface="바탕" pitchFamily="18" charset="-127"/>
                <a:cs typeface="Arial" charset="0"/>
              </a:rPr>
              <a:t>’입니다</a:t>
            </a:r>
            <a:r>
              <a:rPr lang="en-US" altLang="ko-KR" sz="1200">
                <a:latin typeface="Arial" charset="0"/>
                <a:ea typeface="바탕" pitchFamily="18" charset="-127"/>
                <a:cs typeface="Arial" charset="0"/>
              </a:rPr>
              <a:t>.</a:t>
            </a:r>
          </a:p>
        </p:txBody>
      </p:sp>
      <p:sp>
        <p:nvSpPr>
          <p:cNvPr id="64849" name="AutoShape 337"/>
          <p:cNvSpPr>
            <a:spLocks noChangeArrowheads="1"/>
          </p:cNvSpPr>
          <p:nvPr/>
        </p:nvSpPr>
        <p:spPr bwMode="auto">
          <a:xfrm>
            <a:off x="549275" y="7040563"/>
            <a:ext cx="1366838" cy="1136650"/>
          </a:xfrm>
          <a:prstGeom prst="flowChartAlternateProcess">
            <a:avLst/>
          </a:prstGeom>
          <a:solidFill>
            <a:srgbClr val="5F5F5F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wrap="none" anchor="ctr"/>
          <a:lstStyle/>
          <a:p>
            <a:pPr algn="ctr">
              <a:defRPr/>
            </a:pPr>
            <a:r>
              <a:rPr lang="ko-KR" altLang="en-US" sz="1300">
                <a:solidFill>
                  <a:schemeClr val="bg1"/>
                </a:solidFill>
                <a:latin typeface="Arial" pitchFamily="34" charset="0"/>
                <a:ea typeface="바탕" pitchFamily="18" charset="-127"/>
                <a:cs typeface="Arial" pitchFamily="34" charset="0"/>
              </a:rPr>
              <a:t>배송 안내</a:t>
            </a:r>
          </a:p>
        </p:txBody>
      </p:sp>
      <p:sp>
        <p:nvSpPr>
          <p:cNvPr id="5144" name="Text Box 338"/>
          <p:cNvSpPr txBox="1">
            <a:spLocks noChangeArrowheads="1"/>
          </p:cNvSpPr>
          <p:nvPr/>
        </p:nvSpPr>
        <p:spPr bwMode="auto">
          <a:xfrm>
            <a:off x="1989138" y="7154863"/>
            <a:ext cx="4457700" cy="86201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lIns="0" tIns="0" rIns="0" bIns="0" anchor="ctr">
            <a:spAutoFit/>
          </a:bodyPr>
          <a:lstStyle/>
          <a:p>
            <a:pPr marL="88900" indent="-88900">
              <a:lnSpc>
                <a:spcPct val="110000"/>
              </a:lnSpc>
              <a:buClr>
                <a:schemeClr val="tx1"/>
              </a:buClr>
              <a:buFontTx/>
              <a:buChar char="•"/>
            </a:pPr>
            <a:r>
              <a:rPr lang="ko-KR" altLang="en-US" sz="1200">
                <a:latin typeface="Arial" charset="0"/>
                <a:ea typeface="바탕" pitchFamily="18" charset="-127"/>
                <a:cs typeface="Arial" charset="0"/>
              </a:rPr>
              <a:t>신청자는 본인이 선택한 </a:t>
            </a:r>
            <a:r>
              <a:rPr lang="ko-KR" altLang="en-US" sz="1200" b="1" u="sng">
                <a:latin typeface="Arial" charset="0"/>
                <a:ea typeface="HY견명조" pitchFamily="18" charset="-127"/>
                <a:cs typeface="Arial" charset="0"/>
              </a:rPr>
              <a:t>신한은행 지점 또는 읍면동 주민센터를</a:t>
            </a:r>
          </a:p>
          <a:p>
            <a:pPr marL="88900" indent="-88900">
              <a:lnSpc>
                <a:spcPct val="110000"/>
              </a:lnSpc>
              <a:buClr>
                <a:schemeClr val="tx1"/>
              </a:buClr>
            </a:pPr>
            <a:r>
              <a:rPr lang="ko-KR" altLang="en-US" sz="1200">
                <a:latin typeface="Arial" charset="0"/>
                <a:ea typeface="HY견명조" pitchFamily="18" charset="-127"/>
                <a:cs typeface="Arial" charset="0"/>
              </a:rPr>
              <a:t>  </a:t>
            </a:r>
            <a:r>
              <a:rPr lang="ko-KR" altLang="en-US" sz="1200" b="1" u="sng">
                <a:latin typeface="Arial" charset="0"/>
                <a:ea typeface="HY견명조" pitchFamily="18" charset="-127"/>
                <a:cs typeface="Arial" charset="0"/>
              </a:rPr>
              <a:t>방문하여 문화카드를 수령</a:t>
            </a:r>
            <a:r>
              <a:rPr lang="ko-KR" altLang="en-US" sz="1200">
                <a:latin typeface="Arial" charset="0"/>
                <a:ea typeface="바탕" pitchFamily="18" charset="-127"/>
                <a:cs typeface="Arial" charset="0"/>
              </a:rPr>
              <a:t>합니다</a:t>
            </a:r>
            <a:r>
              <a:rPr lang="en-US" altLang="ko-KR" sz="1200">
                <a:latin typeface="Arial" charset="0"/>
                <a:ea typeface="바탕" pitchFamily="18" charset="-127"/>
                <a:cs typeface="Arial" charset="0"/>
              </a:rPr>
              <a:t>. </a:t>
            </a:r>
          </a:p>
          <a:p>
            <a:pPr marL="88900" indent="-88900">
              <a:lnSpc>
                <a:spcPct val="110000"/>
              </a:lnSpc>
              <a:buClr>
                <a:schemeClr val="tx1"/>
              </a:buClr>
            </a:pPr>
            <a:r>
              <a:rPr lang="en-US" altLang="ko-KR" sz="1200">
                <a:latin typeface="Arial" charset="0"/>
                <a:ea typeface="바탕" pitchFamily="18" charset="-127"/>
                <a:cs typeface="Arial" charset="0"/>
              </a:rPr>
              <a:t>   </a:t>
            </a:r>
            <a:r>
              <a:rPr lang="ko-KR" altLang="en-US" sz="1200">
                <a:latin typeface="Arial" charset="0"/>
                <a:ea typeface="바탕" pitchFamily="18" charset="-127"/>
                <a:cs typeface="Arial" charset="0"/>
              </a:rPr>
              <a:t>☞ 수령자 확인을 위한 본인 및 대리인의 신분증 지참</a:t>
            </a:r>
          </a:p>
          <a:p>
            <a:pPr marL="88900" indent="-88900">
              <a:lnSpc>
                <a:spcPct val="30000"/>
              </a:lnSpc>
              <a:buClr>
                <a:schemeClr val="tx1"/>
              </a:buClr>
            </a:pPr>
            <a:endParaRPr lang="ko-KR" altLang="en-US" sz="1200">
              <a:latin typeface="Arial" charset="0"/>
              <a:ea typeface="바탕" pitchFamily="18" charset="-127"/>
              <a:cs typeface="Arial" charset="0"/>
            </a:endParaRPr>
          </a:p>
          <a:p>
            <a:pPr marL="88900" indent="-88900">
              <a:lnSpc>
                <a:spcPct val="110000"/>
              </a:lnSpc>
              <a:buClr>
                <a:schemeClr val="tx1"/>
              </a:buClr>
              <a:buFontTx/>
              <a:buChar char="•"/>
            </a:pPr>
            <a:r>
              <a:rPr lang="ko-KR" altLang="en-US" sz="1200" b="1" u="sng">
                <a:latin typeface="Arial" charset="0"/>
                <a:ea typeface="HY견명조" pitchFamily="18" charset="-127"/>
                <a:cs typeface="Arial" charset="0"/>
              </a:rPr>
              <a:t>군거주자의 경우 </a:t>
            </a:r>
            <a:r>
              <a:rPr lang="ko-KR" altLang="en-US" sz="1200">
                <a:latin typeface="Arial" charset="0"/>
                <a:ea typeface="바탕" pitchFamily="18" charset="-127"/>
                <a:cs typeface="Arial" charset="0"/>
              </a:rPr>
              <a:t>희망자에 한해서 주소지로 </a:t>
            </a:r>
            <a:r>
              <a:rPr lang="ko-KR" altLang="en-US" sz="1200" b="1" u="sng">
                <a:latin typeface="Arial" charset="0"/>
                <a:ea typeface="HY견명조" pitchFamily="18" charset="-127"/>
                <a:cs typeface="Arial" charset="0"/>
              </a:rPr>
              <a:t>우편배송</a:t>
            </a:r>
            <a:r>
              <a:rPr lang="ko-KR" altLang="en-US" sz="1200">
                <a:latin typeface="Arial" charset="0"/>
                <a:ea typeface="바탕" pitchFamily="18" charset="-127"/>
                <a:cs typeface="Arial" charset="0"/>
              </a:rPr>
              <a:t>합니다</a:t>
            </a:r>
            <a:r>
              <a:rPr lang="en-US" altLang="ko-KR" sz="1200">
                <a:latin typeface="Arial" charset="0"/>
                <a:ea typeface="바탕" pitchFamily="18" charset="-127"/>
                <a:cs typeface="Arial" charset="0"/>
              </a:rPr>
              <a:t>.</a:t>
            </a:r>
          </a:p>
        </p:txBody>
      </p:sp>
      <p:sp>
        <p:nvSpPr>
          <p:cNvPr id="64852" name="Rectangle 340"/>
          <p:cNvSpPr>
            <a:spLocks noChangeArrowheads="1"/>
          </p:cNvSpPr>
          <p:nvPr/>
        </p:nvSpPr>
        <p:spPr bwMode="auto">
          <a:xfrm>
            <a:off x="557213" y="6392863"/>
            <a:ext cx="1366837" cy="360362"/>
          </a:xfrm>
          <a:prstGeom prst="rect">
            <a:avLst/>
          </a:prstGeom>
          <a:solidFill>
            <a:schemeClr val="accent2"/>
          </a:solidFill>
          <a:ln w="9525" algn="ctr">
            <a:solidFill>
              <a:schemeClr val="bg2"/>
            </a:solidFill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wrap="none" anchor="ctr"/>
          <a:lstStyle/>
          <a:p>
            <a:pPr algn="ctr">
              <a:defRPr/>
            </a:pPr>
            <a:r>
              <a:rPr lang="ko-KR" altLang="en-US" sz="1300" b="1">
                <a:solidFill>
                  <a:schemeClr val="bg1"/>
                </a:solidFill>
                <a:latin typeface="Arial" pitchFamily="34" charset="0"/>
                <a:ea typeface="바탕" pitchFamily="18" charset="-127"/>
                <a:cs typeface="Arial" pitchFamily="34" charset="0"/>
              </a:rPr>
              <a:t>고지 사항</a:t>
            </a:r>
            <a:endParaRPr lang="en-US" altLang="ko-KR" sz="1300" b="1">
              <a:solidFill>
                <a:schemeClr val="bg1"/>
              </a:solidFill>
              <a:latin typeface="Arial" pitchFamily="34" charset="0"/>
              <a:ea typeface="바탕" pitchFamily="18" charset="-127"/>
              <a:cs typeface="Arial" pitchFamily="34" charset="0"/>
            </a:endParaRPr>
          </a:p>
        </p:txBody>
      </p:sp>
      <p:sp>
        <p:nvSpPr>
          <p:cNvPr id="64853" name="AutoShape 341"/>
          <p:cNvSpPr>
            <a:spLocks noChangeArrowheads="1"/>
          </p:cNvSpPr>
          <p:nvPr/>
        </p:nvSpPr>
        <p:spPr bwMode="auto">
          <a:xfrm>
            <a:off x="549275" y="8415338"/>
            <a:ext cx="1366838" cy="842962"/>
          </a:xfrm>
          <a:prstGeom prst="flowChartAlternateProcess">
            <a:avLst/>
          </a:prstGeom>
          <a:solidFill>
            <a:srgbClr val="5F5F5F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wrap="none" anchor="ctr"/>
          <a:lstStyle/>
          <a:p>
            <a:pPr algn="ctr">
              <a:defRPr/>
            </a:pPr>
            <a:r>
              <a:rPr lang="ko-KR" altLang="en-US" sz="1300">
                <a:solidFill>
                  <a:schemeClr val="bg1"/>
                </a:solidFill>
                <a:latin typeface="Arial" pitchFamily="34" charset="0"/>
                <a:ea typeface="바탕" pitchFamily="18" charset="-127"/>
                <a:cs typeface="Arial" pitchFamily="34" charset="0"/>
              </a:rPr>
              <a:t>홈페이지</a:t>
            </a:r>
          </a:p>
          <a:p>
            <a:pPr algn="ctr">
              <a:defRPr/>
            </a:pPr>
            <a:r>
              <a:rPr lang="ko-KR" altLang="en-US" sz="1300">
                <a:solidFill>
                  <a:schemeClr val="bg1"/>
                </a:solidFill>
                <a:latin typeface="Arial" pitchFamily="34" charset="0"/>
                <a:ea typeface="바탕" pitchFamily="18" charset="-127"/>
                <a:cs typeface="Arial" pitchFamily="34" charset="0"/>
              </a:rPr>
              <a:t>비밀번호 변경</a:t>
            </a:r>
          </a:p>
        </p:txBody>
      </p:sp>
      <p:sp>
        <p:nvSpPr>
          <p:cNvPr id="5147" name="Text Box 343"/>
          <p:cNvSpPr txBox="1">
            <a:spLocks noChangeArrowheads="1"/>
          </p:cNvSpPr>
          <p:nvPr/>
        </p:nvSpPr>
        <p:spPr bwMode="auto">
          <a:xfrm>
            <a:off x="1989138" y="8504238"/>
            <a:ext cx="4457700" cy="60483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lIns="0" tIns="0" rIns="0" bIns="0" anchor="ctr">
            <a:spAutoFit/>
          </a:bodyPr>
          <a:lstStyle/>
          <a:p>
            <a:pPr marL="88900" indent="-88900">
              <a:lnSpc>
                <a:spcPct val="110000"/>
              </a:lnSpc>
              <a:buClr>
                <a:schemeClr val="tx1"/>
              </a:buClr>
              <a:buFontTx/>
              <a:buChar char="•"/>
            </a:pPr>
            <a:r>
              <a:rPr lang="ko-KR" altLang="en-US" sz="1200">
                <a:latin typeface="Arial" charset="0"/>
                <a:ea typeface="바탕" pitchFamily="18" charset="-127"/>
                <a:cs typeface="Arial" charset="0"/>
              </a:rPr>
              <a:t>오프라인 발급시 홈페이지 비밀번호가 주민번호 앞자리로</a:t>
            </a:r>
          </a:p>
          <a:p>
            <a:pPr marL="88900" indent="-88900">
              <a:lnSpc>
                <a:spcPct val="110000"/>
              </a:lnSpc>
              <a:buClr>
                <a:schemeClr val="tx1"/>
              </a:buClr>
            </a:pPr>
            <a:r>
              <a:rPr lang="ko-KR" altLang="en-US" sz="1200">
                <a:latin typeface="Arial" charset="0"/>
                <a:ea typeface="바탕" pitchFamily="18" charset="-127"/>
                <a:cs typeface="Arial" charset="0"/>
              </a:rPr>
              <a:t>  임의로 셋팅되오니 </a:t>
            </a:r>
            <a:r>
              <a:rPr lang="ko-KR" altLang="en-US" sz="1200" b="1" u="sng">
                <a:latin typeface="Arial" charset="0"/>
                <a:ea typeface="HY견명조" pitchFamily="18" charset="-127"/>
                <a:cs typeface="Arial" charset="0"/>
              </a:rPr>
              <a:t>개인정보 보호를 위하여 반드시 홈페이지</a:t>
            </a:r>
          </a:p>
          <a:p>
            <a:pPr marL="88900" indent="-88900">
              <a:lnSpc>
                <a:spcPct val="110000"/>
              </a:lnSpc>
              <a:buClr>
                <a:schemeClr val="tx1"/>
              </a:buClr>
            </a:pPr>
            <a:r>
              <a:rPr lang="ko-KR" altLang="en-US" sz="1200">
                <a:latin typeface="Arial" charset="0"/>
                <a:ea typeface="HY견명조" pitchFamily="18" charset="-127"/>
                <a:cs typeface="Arial" charset="0"/>
              </a:rPr>
              <a:t>  </a:t>
            </a:r>
            <a:r>
              <a:rPr lang="ko-KR" altLang="en-US" sz="1200" b="1" u="sng">
                <a:latin typeface="Arial" charset="0"/>
                <a:ea typeface="HY견명조" pitchFamily="18" charset="-127"/>
                <a:cs typeface="Arial" charset="0"/>
              </a:rPr>
              <a:t>접속하여 비밀번호 변경할 것을 안내</a:t>
            </a:r>
            <a:r>
              <a:rPr lang="ko-KR" altLang="en-US" sz="1200">
                <a:latin typeface="Arial" charset="0"/>
                <a:ea typeface="바탕" pitchFamily="18" charset="-127"/>
                <a:cs typeface="Arial" charset="0"/>
              </a:rPr>
              <a:t>바랍니다</a:t>
            </a:r>
            <a:endParaRPr lang="en-US" altLang="ko-KR" sz="1200">
              <a:latin typeface="Arial" charset="0"/>
              <a:ea typeface="바탕" pitchFamily="18" charset="-127"/>
              <a:cs typeface="Arial" charset="0"/>
            </a:endParaRPr>
          </a:p>
        </p:txBody>
      </p:sp>
      <p:sp>
        <p:nvSpPr>
          <p:cNvPr id="64856" name="Rectangle 344"/>
          <p:cNvSpPr>
            <a:spLocks noChangeArrowheads="1"/>
          </p:cNvSpPr>
          <p:nvPr/>
        </p:nvSpPr>
        <p:spPr bwMode="auto">
          <a:xfrm>
            <a:off x="539750" y="2144713"/>
            <a:ext cx="1366838" cy="360362"/>
          </a:xfrm>
          <a:prstGeom prst="rect">
            <a:avLst/>
          </a:prstGeom>
          <a:solidFill>
            <a:schemeClr val="accent2"/>
          </a:solidFill>
          <a:ln w="9525" algn="ctr">
            <a:solidFill>
              <a:schemeClr val="bg2"/>
            </a:solidFill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wrap="none" anchor="ctr"/>
          <a:lstStyle/>
          <a:p>
            <a:pPr algn="ctr">
              <a:defRPr/>
            </a:pPr>
            <a:r>
              <a:rPr lang="ko-KR" altLang="en-US" sz="1300" b="1">
                <a:solidFill>
                  <a:schemeClr val="bg1"/>
                </a:solidFill>
                <a:latin typeface="Arial" pitchFamily="34" charset="0"/>
                <a:ea typeface="바탕" pitchFamily="18" charset="-127"/>
                <a:cs typeface="Arial" pitchFamily="34" charset="0"/>
              </a:rPr>
              <a:t>작성방법</a:t>
            </a:r>
            <a:endParaRPr lang="en-US" altLang="ko-KR" sz="1300" b="1">
              <a:solidFill>
                <a:schemeClr val="bg1"/>
              </a:solidFill>
              <a:latin typeface="Arial" pitchFamily="34" charset="0"/>
              <a:ea typeface="바탕" pitchFamily="18" charset="-127"/>
              <a:cs typeface="Arial" pitchFamily="34" charset="0"/>
            </a:endParaRPr>
          </a:p>
        </p:txBody>
      </p:sp>
      <p:sp>
        <p:nvSpPr>
          <p:cNvPr id="5149" name="Text Box 6"/>
          <p:cNvSpPr txBox="1">
            <a:spLocks noChangeArrowheads="1"/>
          </p:cNvSpPr>
          <p:nvPr/>
        </p:nvSpPr>
        <p:spPr bwMode="auto">
          <a:xfrm>
            <a:off x="260350" y="539750"/>
            <a:ext cx="3255963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ko-KR">
                <a:latin typeface="Arial" charset="0"/>
                <a:ea typeface="바탕" pitchFamily="18" charset="-127"/>
                <a:cs typeface="Arial" charset="0"/>
              </a:rPr>
              <a:t>Ⅰ. </a:t>
            </a:r>
            <a:r>
              <a:rPr lang="ko-KR" altLang="en-US" b="1">
                <a:latin typeface="Arial" charset="0"/>
                <a:ea typeface="바탕" pitchFamily="18" charset="-127"/>
                <a:cs typeface="Arial" charset="0"/>
              </a:rPr>
              <a:t>문화카드 정의 및 신청절차 </a:t>
            </a:r>
          </a:p>
        </p:txBody>
      </p:sp>
      <p:sp>
        <p:nvSpPr>
          <p:cNvPr id="5150" name="Rectangle 35"/>
          <p:cNvSpPr>
            <a:spLocks noChangeArrowheads="1"/>
          </p:cNvSpPr>
          <p:nvPr/>
        </p:nvSpPr>
        <p:spPr bwMode="auto">
          <a:xfrm>
            <a:off x="3175" y="0"/>
            <a:ext cx="6883400" cy="344488"/>
          </a:xfrm>
          <a:prstGeom prst="rect">
            <a:avLst/>
          </a:prstGeom>
          <a:gradFill rotWithShape="1">
            <a:gsLst>
              <a:gs pos="0">
                <a:srgbClr val="3366FF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>
              <a:latin typeface="Arial" charset="0"/>
              <a:ea typeface="바탕" pitchFamily="18" charset="-127"/>
              <a:cs typeface="Arial" charset="0"/>
            </a:endParaRPr>
          </a:p>
        </p:txBody>
      </p:sp>
      <p:sp>
        <p:nvSpPr>
          <p:cNvPr id="5151" name="Rectangle 35"/>
          <p:cNvSpPr>
            <a:spLocks noChangeArrowheads="1"/>
          </p:cNvSpPr>
          <p:nvPr/>
        </p:nvSpPr>
        <p:spPr bwMode="auto">
          <a:xfrm>
            <a:off x="58738" y="0"/>
            <a:ext cx="6107112" cy="344488"/>
          </a:xfrm>
          <a:prstGeom prst="rect">
            <a:avLst/>
          </a:prstGeom>
          <a:gradFill rotWithShape="1">
            <a:gsLst>
              <a:gs pos="0">
                <a:srgbClr val="3366FF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>
              <a:latin typeface="Arial" charset="0"/>
              <a:ea typeface="바탕" pitchFamily="18" charset="-127"/>
              <a:cs typeface="Arial" charset="0"/>
            </a:endParaRPr>
          </a:p>
        </p:txBody>
      </p:sp>
      <p:pic>
        <p:nvPicPr>
          <p:cNvPr id="5152" name="Picture 43" descr="문화체육관광부 로고">
            <a:hlinkClick r:id="rId5"/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181600" y="0"/>
            <a:ext cx="1676400" cy="36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ChangeArrowheads="1"/>
          </p:cNvSpPr>
          <p:nvPr/>
        </p:nvSpPr>
        <p:spPr bwMode="auto">
          <a:xfrm>
            <a:off x="1588" y="1588"/>
            <a:ext cx="6877050" cy="9906000"/>
          </a:xfrm>
          <a:prstGeom prst="rect">
            <a:avLst/>
          </a:prstGeom>
          <a:solidFill>
            <a:srgbClr val="EAEAEA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>
              <a:latin typeface="Arial" charset="0"/>
              <a:ea typeface="바탕" pitchFamily="18" charset="-127"/>
            </a:endParaRPr>
          </a:p>
        </p:txBody>
      </p:sp>
      <p:sp>
        <p:nvSpPr>
          <p:cNvPr id="6147" name="Rectangle 13"/>
          <p:cNvSpPr>
            <a:spLocks noChangeArrowheads="1"/>
          </p:cNvSpPr>
          <p:nvPr/>
        </p:nvSpPr>
        <p:spPr bwMode="auto">
          <a:xfrm>
            <a:off x="182563" y="1208088"/>
            <a:ext cx="6480175" cy="8424862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>
              <a:latin typeface="Arial" charset="0"/>
              <a:ea typeface="바탕" pitchFamily="18" charset="-127"/>
            </a:endParaRPr>
          </a:p>
        </p:txBody>
      </p:sp>
      <p:sp>
        <p:nvSpPr>
          <p:cNvPr id="6148" name="AutoShape 26"/>
          <p:cNvSpPr>
            <a:spLocks noChangeArrowheads="1"/>
          </p:cNvSpPr>
          <p:nvPr/>
        </p:nvSpPr>
        <p:spPr bwMode="auto">
          <a:xfrm>
            <a:off x="6003925" y="9755188"/>
            <a:ext cx="701675" cy="141287"/>
          </a:xfrm>
          <a:prstGeom prst="roundRect">
            <a:avLst>
              <a:gd name="adj" fmla="val 50000"/>
            </a:avLst>
          </a:prstGeom>
          <a:solidFill>
            <a:srgbClr val="3333CC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ko-KR" altLang="ko-KR" sz="2400">
              <a:solidFill>
                <a:schemeClr val="bg1"/>
              </a:solidFill>
              <a:latin typeface="Arial" charset="0"/>
              <a:ea typeface="바탕" pitchFamily="18" charset="-127"/>
            </a:endParaRPr>
          </a:p>
        </p:txBody>
      </p:sp>
      <p:sp>
        <p:nvSpPr>
          <p:cNvPr id="6149" name="Text Box 27"/>
          <p:cNvSpPr txBox="1">
            <a:spLocks noChangeArrowheads="1"/>
          </p:cNvSpPr>
          <p:nvPr/>
        </p:nvSpPr>
        <p:spPr bwMode="auto">
          <a:xfrm>
            <a:off x="6229350" y="9702800"/>
            <a:ext cx="247650" cy="2286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pPr algn="ctr" eaLnBrk="0" latinLnBrk="0" hangingPunct="0"/>
            <a:fld id="{7E51EA10-4D3F-4799-A57C-B4B1876F4F10}" type="slidenum">
              <a:rPr kumimoji="0" lang="en-US" altLang="ko-KR" sz="900">
                <a:solidFill>
                  <a:srgbClr val="FFFFFF"/>
                </a:solidFill>
                <a:latin typeface="Arial" charset="0"/>
                <a:ea typeface="바탕" pitchFamily="18" charset="-127"/>
              </a:rPr>
              <a:pPr algn="ctr" eaLnBrk="0" latinLnBrk="0" hangingPunct="0"/>
              <a:t>5</a:t>
            </a:fld>
            <a:endParaRPr kumimoji="0" lang="en-US" altLang="ko-KR" sz="900">
              <a:solidFill>
                <a:srgbClr val="FFFFFF"/>
              </a:solidFill>
              <a:latin typeface="Arial" charset="0"/>
              <a:ea typeface="바탕" pitchFamily="18" charset="-127"/>
            </a:endParaRPr>
          </a:p>
        </p:txBody>
      </p:sp>
      <p:sp>
        <p:nvSpPr>
          <p:cNvPr id="6150" name="Text Box 28"/>
          <p:cNvSpPr txBox="1">
            <a:spLocks noChangeArrowheads="1"/>
          </p:cNvSpPr>
          <p:nvPr/>
        </p:nvSpPr>
        <p:spPr bwMode="auto">
          <a:xfrm>
            <a:off x="374650" y="9656763"/>
            <a:ext cx="1947863" cy="16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85597" tIns="42798" rIns="85597" bIns="42798">
            <a:spAutoFit/>
          </a:bodyPr>
          <a:lstStyle/>
          <a:p>
            <a:pPr eaLnBrk="0" latinLnBrk="0" hangingPunct="0"/>
            <a:r>
              <a:rPr kumimoji="0" lang="en-US" altLang="ko-KR" sz="500">
                <a:solidFill>
                  <a:srgbClr val="000000"/>
                </a:solidFill>
                <a:latin typeface="Arial" charset="0"/>
                <a:ea typeface="바탕" pitchFamily="18" charset="-127"/>
              </a:rPr>
              <a:t>Copyright </a:t>
            </a:r>
            <a:r>
              <a:rPr kumimoji="0" lang="en-US" altLang="ko-KR" sz="500">
                <a:solidFill>
                  <a:srgbClr val="000000"/>
                </a:solidFill>
                <a:latin typeface="Arial" charset="0"/>
                <a:ea typeface="바탕" pitchFamily="18" charset="-127"/>
                <a:sym typeface="Symbol" pitchFamily="18" charset="2"/>
              </a:rPr>
              <a:t></a:t>
            </a:r>
            <a:r>
              <a:rPr kumimoji="0" lang="en-US" altLang="ko-KR" sz="500">
                <a:solidFill>
                  <a:srgbClr val="000000"/>
                </a:solidFill>
                <a:latin typeface="Arial" charset="0"/>
                <a:ea typeface="바탕" pitchFamily="18" charset="-127"/>
              </a:rPr>
              <a:t> 2010 SHINHANCARD Co., Ltd.  All rights reserved</a:t>
            </a:r>
          </a:p>
        </p:txBody>
      </p:sp>
      <p:grpSp>
        <p:nvGrpSpPr>
          <p:cNvPr id="6151" name="Group 29"/>
          <p:cNvGrpSpPr>
            <a:grpSpLocks/>
          </p:cNvGrpSpPr>
          <p:nvPr/>
        </p:nvGrpSpPr>
        <p:grpSpPr bwMode="auto">
          <a:xfrm>
            <a:off x="404813" y="9702800"/>
            <a:ext cx="6300787" cy="128588"/>
            <a:chOff x="384" y="5592"/>
            <a:chExt cx="3840" cy="72"/>
          </a:xfrm>
        </p:grpSpPr>
        <p:sp>
          <p:nvSpPr>
            <p:cNvPr id="6163" name="Line 30"/>
            <p:cNvSpPr>
              <a:spLocks noChangeShapeType="1"/>
            </p:cNvSpPr>
            <p:nvPr/>
          </p:nvSpPr>
          <p:spPr bwMode="auto">
            <a:xfrm>
              <a:off x="384" y="5664"/>
              <a:ext cx="3312" cy="0"/>
            </a:xfrm>
            <a:prstGeom prst="line">
              <a:avLst/>
            </a:prstGeom>
            <a:noFill/>
            <a:ln w="9525">
              <a:solidFill>
                <a:srgbClr val="808080"/>
              </a:solidFill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6164" name="Line 31"/>
            <p:cNvSpPr>
              <a:spLocks noChangeShapeType="1"/>
            </p:cNvSpPr>
            <p:nvPr/>
          </p:nvSpPr>
          <p:spPr bwMode="auto">
            <a:xfrm>
              <a:off x="3792" y="5592"/>
              <a:ext cx="432" cy="0"/>
            </a:xfrm>
            <a:prstGeom prst="line">
              <a:avLst/>
            </a:prstGeom>
            <a:noFill/>
            <a:ln w="9525">
              <a:solidFill>
                <a:srgbClr val="808080"/>
              </a:solidFill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cxnSp>
          <p:nvCxnSpPr>
            <p:cNvPr id="6165" name="AutoShape 32"/>
            <p:cNvCxnSpPr>
              <a:cxnSpLocks noChangeShapeType="1"/>
              <a:stCxn id="6163" idx="1"/>
              <a:endCxn id="6164" idx="0"/>
            </p:cNvCxnSpPr>
            <p:nvPr/>
          </p:nvCxnSpPr>
          <p:spPr bwMode="auto">
            <a:xfrm flipV="1">
              <a:off x="3696" y="5592"/>
              <a:ext cx="96" cy="72"/>
            </a:xfrm>
            <a:prstGeom prst="straightConnector1">
              <a:avLst/>
            </a:prstGeom>
            <a:noFill/>
            <a:ln w="9525">
              <a:solidFill>
                <a:srgbClr val="808080"/>
              </a:solidFill>
              <a:round/>
              <a:headEnd/>
              <a:tailEnd/>
            </a:ln>
          </p:spPr>
        </p:cxnSp>
      </p:grpSp>
      <p:pic>
        <p:nvPicPr>
          <p:cNvPr id="6152" name="Picture 33" descr="골드윙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5888" y="9632950"/>
            <a:ext cx="274637" cy="31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3" name="Picture 11" descr="서브"/>
          <p:cNvPicPr>
            <a:picLocks noChangeAspect="1" noChangeArrowheads="1"/>
          </p:cNvPicPr>
          <p:nvPr/>
        </p:nvPicPr>
        <p:blipFill>
          <a:blip r:embed="rId3" cstate="print"/>
          <a:srcRect b="79398"/>
          <a:stretch>
            <a:fillRect/>
          </a:stretch>
        </p:blipFill>
        <p:spPr bwMode="auto">
          <a:xfrm>
            <a:off x="0" y="473075"/>
            <a:ext cx="6886575" cy="874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54" name="Rectangle 12"/>
          <p:cNvSpPr>
            <a:spLocks noChangeArrowheads="1"/>
          </p:cNvSpPr>
          <p:nvPr/>
        </p:nvSpPr>
        <p:spPr bwMode="auto">
          <a:xfrm>
            <a:off x="0" y="344488"/>
            <a:ext cx="6886575" cy="725487"/>
          </a:xfrm>
          <a:prstGeom prst="rect">
            <a:avLst/>
          </a:prstGeom>
          <a:solidFill>
            <a:srgbClr val="FFFFCC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>
              <a:latin typeface="Arial" charset="0"/>
              <a:ea typeface="바탕" pitchFamily="18" charset="-127"/>
            </a:endParaRPr>
          </a:p>
        </p:txBody>
      </p:sp>
      <p:sp>
        <p:nvSpPr>
          <p:cNvPr id="6155" name="Text Box 6"/>
          <p:cNvSpPr txBox="1">
            <a:spLocks noChangeArrowheads="1"/>
          </p:cNvSpPr>
          <p:nvPr/>
        </p:nvSpPr>
        <p:spPr bwMode="auto">
          <a:xfrm>
            <a:off x="260350" y="539750"/>
            <a:ext cx="226377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ko-KR" b="1">
                <a:latin typeface="Arial" charset="0"/>
                <a:ea typeface="바탕" pitchFamily="18" charset="-127"/>
              </a:rPr>
              <a:t>Ⅱ. </a:t>
            </a:r>
            <a:r>
              <a:rPr lang="ko-KR" altLang="en-US" b="1">
                <a:latin typeface="Arial" charset="0"/>
                <a:ea typeface="바탕" pitchFamily="18" charset="-127"/>
              </a:rPr>
              <a:t>업무別 </a:t>
            </a:r>
            <a:r>
              <a:rPr lang="en-US" altLang="ko-KR" b="1">
                <a:latin typeface="Arial" charset="0"/>
                <a:ea typeface="바탕" pitchFamily="18" charset="-127"/>
              </a:rPr>
              <a:t>FAQ </a:t>
            </a:r>
            <a:r>
              <a:rPr lang="ko-KR" altLang="en-US" b="1">
                <a:latin typeface="Arial" charset="0"/>
                <a:ea typeface="바탕" pitchFamily="18" charset="-127"/>
              </a:rPr>
              <a:t>내용</a:t>
            </a:r>
          </a:p>
        </p:txBody>
      </p:sp>
      <p:sp>
        <p:nvSpPr>
          <p:cNvPr id="6156" name="Text Box 37"/>
          <p:cNvSpPr txBox="1">
            <a:spLocks noChangeArrowheads="1"/>
          </p:cNvSpPr>
          <p:nvPr/>
        </p:nvSpPr>
        <p:spPr bwMode="auto">
          <a:xfrm>
            <a:off x="404813" y="1900238"/>
            <a:ext cx="6192837" cy="7381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ko-KR" sz="1200" b="1">
                <a:latin typeface="Arial" charset="0"/>
                <a:ea typeface="바탕" pitchFamily="18" charset="-127"/>
              </a:rPr>
              <a:t>1. </a:t>
            </a:r>
            <a:r>
              <a:rPr lang="ko-KR" altLang="en-US" sz="1200" b="1">
                <a:latin typeface="Arial" charset="0"/>
                <a:ea typeface="바탕" pitchFamily="18" charset="-127"/>
              </a:rPr>
              <a:t>문화카드는 누가 신청할 수 있나요</a:t>
            </a:r>
            <a:r>
              <a:rPr lang="en-US" altLang="ko-KR" sz="1200" b="1">
                <a:latin typeface="Arial" charset="0"/>
                <a:ea typeface="바탕" pitchFamily="18" charset="-127"/>
              </a:rPr>
              <a:t>?</a:t>
            </a:r>
            <a:endParaRPr lang="ko-KR" altLang="en-US" sz="1200">
              <a:latin typeface="Arial" charset="0"/>
              <a:ea typeface="바탕" pitchFamily="18" charset="-127"/>
            </a:endParaRPr>
          </a:p>
          <a:p>
            <a:pPr>
              <a:lnSpc>
                <a:spcPct val="130000"/>
              </a:lnSpc>
            </a:pPr>
            <a:r>
              <a:rPr lang="en-US" altLang="ko-KR" sz="1200">
                <a:latin typeface="Arial" charset="0"/>
                <a:ea typeface="바탕" pitchFamily="18" charset="-127"/>
              </a:rPr>
              <a:t>     - </a:t>
            </a:r>
            <a:r>
              <a:rPr lang="ko-KR" altLang="en-US" sz="1200">
                <a:latin typeface="Arial" charset="0"/>
                <a:ea typeface="바탕" pitchFamily="18" charset="-127"/>
              </a:rPr>
              <a:t>가구주</a:t>
            </a:r>
            <a:r>
              <a:rPr lang="en-US" altLang="ko-KR" sz="1200">
                <a:latin typeface="Arial" charset="0"/>
                <a:ea typeface="바탕" pitchFamily="18" charset="-127"/>
              </a:rPr>
              <a:t>(</a:t>
            </a:r>
            <a:r>
              <a:rPr lang="ko-KR" altLang="en-US" sz="1200">
                <a:latin typeface="Arial" charset="0"/>
                <a:ea typeface="바탕" pitchFamily="18" charset="-127"/>
              </a:rPr>
              <a:t>세대주</a:t>
            </a:r>
            <a:r>
              <a:rPr lang="en-US" altLang="ko-KR" sz="1200">
                <a:latin typeface="Arial" charset="0"/>
                <a:ea typeface="바탕" pitchFamily="18" charset="-127"/>
              </a:rPr>
              <a:t>) </a:t>
            </a:r>
            <a:r>
              <a:rPr lang="ko-KR" altLang="en-US" sz="1200">
                <a:latin typeface="Arial" charset="0"/>
                <a:ea typeface="바탕" pitchFamily="18" charset="-127"/>
              </a:rPr>
              <a:t>또는 가구원</a:t>
            </a:r>
            <a:r>
              <a:rPr lang="en-US" altLang="ko-KR" sz="1200">
                <a:latin typeface="Arial" charset="0"/>
                <a:ea typeface="바탕" pitchFamily="18" charset="-127"/>
              </a:rPr>
              <a:t>(</a:t>
            </a:r>
            <a:r>
              <a:rPr lang="ko-KR" altLang="en-US" sz="1200">
                <a:latin typeface="Arial" charset="0"/>
                <a:ea typeface="바탕" pitchFamily="18" charset="-127"/>
              </a:rPr>
              <a:t>세대원</a:t>
            </a:r>
            <a:r>
              <a:rPr lang="en-US" altLang="ko-KR" sz="1200">
                <a:latin typeface="Arial" charset="0"/>
                <a:ea typeface="바탕" pitchFamily="18" charset="-127"/>
              </a:rPr>
              <a:t>) </a:t>
            </a:r>
            <a:r>
              <a:rPr lang="ko-KR" altLang="en-US" sz="1200">
                <a:latin typeface="Arial" charset="0"/>
                <a:ea typeface="바탕" pitchFamily="18" charset="-127"/>
              </a:rPr>
              <a:t>중 누구나 신청할 수 있습니다</a:t>
            </a:r>
            <a:r>
              <a:rPr lang="en-US" altLang="ko-KR" sz="1200">
                <a:latin typeface="Arial" charset="0"/>
                <a:ea typeface="바탕" pitchFamily="18" charset="-127"/>
              </a:rPr>
              <a:t>. </a:t>
            </a:r>
            <a:r>
              <a:rPr lang="ko-KR" altLang="en-US" sz="1200">
                <a:latin typeface="Arial" charset="0"/>
                <a:ea typeface="바탕" pitchFamily="18" charset="-127"/>
              </a:rPr>
              <a:t>다만</a:t>
            </a:r>
            <a:r>
              <a:rPr lang="en-US" altLang="ko-KR" sz="1200">
                <a:latin typeface="Arial" charset="0"/>
                <a:ea typeface="바탕" pitchFamily="18" charset="-127"/>
              </a:rPr>
              <a:t>, </a:t>
            </a:r>
            <a:r>
              <a:rPr lang="ko-KR" altLang="en-US" sz="1200">
                <a:latin typeface="Arial" charset="0"/>
                <a:ea typeface="바탕" pitchFamily="18" charset="-127"/>
              </a:rPr>
              <a:t>만 </a:t>
            </a:r>
            <a:r>
              <a:rPr lang="en-US" altLang="ko-KR" sz="1200">
                <a:latin typeface="Arial" charset="0"/>
                <a:ea typeface="바탕" pitchFamily="18" charset="-127"/>
              </a:rPr>
              <a:t>18</a:t>
            </a:r>
            <a:r>
              <a:rPr lang="ko-KR" altLang="en-US" sz="1200">
                <a:latin typeface="Arial" charset="0"/>
                <a:ea typeface="바탕" pitchFamily="18" charset="-127"/>
              </a:rPr>
              <a:t>세</a:t>
            </a:r>
          </a:p>
          <a:p>
            <a:pPr>
              <a:lnSpc>
                <a:spcPct val="130000"/>
              </a:lnSpc>
            </a:pPr>
            <a:r>
              <a:rPr lang="ko-KR" altLang="en-US" sz="1200">
                <a:latin typeface="Arial" charset="0"/>
                <a:ea typeface="바탕" pitchFamily="18" charset="-127"/>
              </a:rPr>
              <a:t>       미만의 아동ㆍ청소년</a:t>
            </a:r>
            <a:r>
              <a:rPr lang="en-US" altLang="ko-KR" sz="1200">
                <a:latin typeface="Arial" charset="0"/>
                <a:ea typeface="바탕" pitchFamily="18" charset="-127"/>
              </a:rPr>
              <a:t>, </a:t>
            </a:r>
            <a:r>
              <a:rPr lang="ko-KR" altLang="en-US" sz="1200">
                <a:latin typeface="Arial" charset="0"/>
                <a:ea typeface="바탕" pitchFamily="18" charset="-127"/>
              </a:rPr>
              <a:t>만 </a:t>
            </a:r>
            <a:r>
              <a:rPr lang="en-US" altLang="ko-KR" sz="1200">
                <a:latin typeface="Arial" charset="0"/>
                <a:ea typeface="바탕" pitchFamily="18" charset="-127"/>
              </a:rPr>
              <a:t>65</a:t>
            </a:r>
            <a:r>
              <a:rPr lang="ko-KR" altLang="en-US" sz="1200">
                <a:latin typeface="Arial" charset="0"/>
                <a:ea typeface="바탕" pitchFamily="18" charset="-127"/>
              </a:rPr>
              <a:t>세 이상 노인</a:t>
            </a:r>
            <a:r>
              <a:rPr lang="en-US" altLang="ko-KR" sz="1200">
                <a:latin typeface="Arial" charset="0"/>
                <a:ea typeface="바탕" pitchFamily="18" charset="-127"/>
              </a:rPr>
              <a:t>, </a:t>
            </a:r>
            <a:r>
              <a:rPr lang="ko-KR" altLang="en-US" sz="1200">
                <a:latin typeface="Arial" charset="0"/>
                <a:ea typeface="바탕" pitchFamily="18" charset="-127"/>
              </a:rPr>
              <a:t>중증장애인</a:t>
            </a:r>
            <a:r>
              <a:rPr lang="en-US" altLang="ko-KR" sz="1200">
                <a:latin typeface="Arial" charset="0"/>
                <a:ea typeface="바탕" pitchFamily="18" charset="-127"/>
              </a:rPr>
              <a:t>(1</a:t>
            </a:r>
            <a:r>
              <a:rPr lang="en-US" altLang="ko-KR" sz="1200">
                <a:latin typeface="Arial" charset="0"/>
                <a:ea typeface="바탕" pitchFamily="18" charset="-127"/>
                <a:cs typeface="Arial" charset="0"/>
              </a:rPr>
              <a:t>~</a:t>
            </a:r>
            <a:r>
              <a:rPr lang="en-US" altLang="ko-KR" sz="1200">
                <a:latin typeface="Arial" charset="0"/>
                <a:ea typeface="바탕" pitchFamily="18" charset="-127"/>
              </a:rPr>
              <a:t>2</a:t>
            </a:r>
            <a:r>
              <a:rPr lang="ko-KR" altLang="en-US" sz="1200">
                <a:latin typeface="Arial" charset="0"/>
                <a:ea typeface="바탕" pitchFamily="18" charset="-127"/>
              </a:rPr>
              <a:t>급</a:t>
            </a:r>
            <a:r>
              <a:rPr lang="en-US" altLang="ko-KR" sz="1200">
                <a:latin typeface="Arial" charset="0"/>
                <a:ea typeface="바탕" pitchFamily="18" charset="-127"/>
              </a:rPr>
              <a:t>)</a:t>
            </a:r>
            <a:r>
              <a:rPr lang="ko-KR" altLang="en-US" sz="1200">
                <a:latin typeface="Arial" charset="0"/>
                <a:ea typeface="바탕" pitchFamily="18" charset="-127"/>
              </a:rPr>
              <a:t>의 경우에는</a:t>
            </a:r>
            <a:r>
              <a:rPr lang="en-US" altLang="ko-KR" sz="1200">
                <a:latin typeface="Arial" charset="0"/>
                <a:ea typeface="바탕" pitchFamily="18" charset="-127"/>
              </a:rPr>
              <a:t>, </a:t>
            </a:r>
          </a:p>
          <a:p>
            <a:pPr>
              <a:lnSpc>
                <a:spcPct val="130000"/>
              </a:lnSpc>
            </a:pPr>
            <a:r>
              <a:rPr lang="ko-KR" altLang="en-US" sz="1200">
                <a:latin typeface="Arial" charset="0"/>
                <a:ea typeface="바탕" pitchFamily="18" charset="-127"/>
              </a:rPr>
              <a:t>       본인 당사자의 동의를 얻어 법정대리인을 통하여 대리 신청 및 수령이 가능합니다</a:t>
            </a:r>
            <a:r>
              <a:rPr lang="en-US" altLang="ko-KR" sz="1200">
                <a:latin typeface="Arial" charset="0"/>
                <a:ea typeface="바탕" pitchFamily="18" charset="-127"/>
              </a:rPr>
              <a:t>.</a:t>
            </a:r>
          </a:p>
          <a:p>
            <a:pPr>
              <a:lnSpc>
                <a:spcPct val="130000"/>
              </a:lnSpc>
            </a:pPr>
            <a:endParaRPr lang="ko-KR" altLang="en-US" sz="1200">
              <a:latin typeface="Arial" charset="0"/>
              <a:ea typeface="바탕" pitchFamily="18" charset="-127"/>
            </a:endParaRPr>
          </a:p>
          <a:p>
            <a:pPr>
              <a:lnSpc>
                <a:spcPct val="130000"/>
              </a:lnSpc>
            </a:pPr>
            <a:r>
              <a:rPr lang="en-US" altLang="ko-KR" sz="1200" b="1">
                <a:latin typeface="Arial" charset="0"/>
                <a:ea typeface="바탕" pitchFamily="18" charset="-127"/>
              </a:rPr>
              <a:t>2. </a:t>
            </a:r>
            <a:r>
              <a:rPr lang="ko-KR" altLang="en-US" sz="1200" b="1">
                <a:latin typeface="Arial" charset="0"/>
                <a:ea typeface="바탕" pitchFamily="18" charset="-127"/>
              </a:rPr>
              <a:t>온라인 신청시 공인인증서만으로 본인인증 할 수 있나요</a:t>
            </a:r>
            <a:r>
              <a:rPr lang="en-US" altLang="ko-KR" sz="1200" b="1">
                <a:latin typeface="Arial" charset="0"/>
                <a:ea typeface="바탕" pitchFamily="18" charset="-127"/>
              </a:rPr>
              <a:t>?</a:t>
            </a:r>
            <a:endParaRPr lang="ko-KR" altLang="en-US" sz="1200">
              <a:latin typeface="Arial" charset="0"/>
              <a:ea typeface="바탕" pitchFamily="18" charset="-127"/>
            </a:endParaRPr>
          </a:p>
          <a:p>
            <a:pPr>
              <a:lnSpc>
                <a:spcPct val="130000"/>
              </a:lnSpc>
            </a:pPr>
            <a:r>
              <a:rPr lang="en-US" altLang="ko-KR" sz="1200">
                <a:latin typeface="Arial" charset="0"/>
                <a:ea typeface="바탕" pitchFamily="18" charset="-127"/>
              </a:rPr>
              <a:t>     - </a:t>
            </a:r>
            <a:r>
              <a:rPr lang="ko-KR" altLang="en-US" sz="1200">
                <a:latin typeface="Arial" charset="0"/>
                <a:ea typeface="바탕" pitchFamily="18" charset="-127"/>
              </a:rPr>
              <a:t>아닙니다</a:t>
            </a:r>
            <a:r>
              <a:rPr lang="en-US" altLang="ko-KR" sz="1200">
                <a:latin typeface="Arial" charset="0"/>
                <a:ea typeface="바탕" pitchFamily="18" charset="-127"/>
              </a:rPr>
              <a:t>. </a:t>
            </a:r>
            <a:r>
              <a:rPr lang="ko-KR" altLang="en-US" sz="1200">
                <a:latin typeface="Arial" charset="0"/>
                <a:ea typeface="바탕" pitchFamily="18" charset="-127"/>
              </a:rPr>
              <a:t>공인인증서는 금융기관을 방문하여 발급을 신청하는 불편이 있습니다</a:t>
            </a:r>
            <a:r>
              <a:rPr lang="en-US" altLang="ko-KR" sz="1200">
                <a:latin typeface="Arial" charset="0"/>
                <a:ea typeface="바탕" pitchFamily="18" charset="-127"/>
              </a:rPr>
              <a:t>.</a:t>
            </a:r>
          </a:p>
          <a:p>
            <a:pPr>
              <a:lnSpc>
                <a:spcPct val="130000"/>
              </a:lnSpc>
            </a:pPr>
            <a:r>
              <a:rPr lang="en-US" altLang="ko-KR" sz="1200">
                <a:latin typeface="Arial" charset="0"/>
                <a:ea typeface="바탕" pitchFamily="18" charset="-127"/>
              </a:rPr>
              <a:t>       </a:t>
            </a:r>
            <a:r>
              <a:rPr lang="ko-KR" altLang="en-US" sz="1200">
                <a:latin typeface="Arial" charset="0"/>
                <a:ea typeface="바탕" pitchFamily="18" charset="-127"/>
              </a:rPr>
              <a:t>이를 보완하기 위하여</a:t>
            </a:r>
            <a:r>
              <a:rPr lang="en-US" altLang="ko-KR" sz="1200">
                <a:latin typeface="Arial" charset="0"/>
                <a:ea typeface="바탕" pitchFamily="18" charset="-127"/>
              </a:rPr>
              <a:t>, </a:t>
            </a:r>
            <a:r>
              <a:rPr lang="ko-KR" altLang="en-US" sz="1200">
                <a:latin typeface="Arial" charset="0"/>
                <a:ea typeface="바탕" pitchFamily="18" charset="-127"/>
              </a:rPr>
              <a:t>휴대전화로도 본인인증이 가능하도록 하였습니다</a:t>
            </a:r>
            <a:r>
              <a:rPr lang="en-US" altLang="ko-KR" sz="1200">
                <a:latin typeface="Arial" charset="0"/>
                <a:ea typeface="바탕" pitchFamily="18" charset="-127"/>
              </a:rPr>
              <a:t>.</a:t>
            </a:r>
            <a:endParaRPr lang="ko-KR" altLang="en-US" sz="1200">
              <a:latin typeface="Arial" charset="0"/>
              <a:ea typeface="바탕" pitchFamily="18" charset="-127"/>
            </a:endParaRPr>
          </a:p>
          <a:p>
            <a:pPr>
              <a:lnSpc>
                <a:spcPct val="130000"/>
              </a:lnSpc>
            </a:pPr>
            <a:endParaRPr lang="en-US" altLang="ko-KR" sz="1200" b="1">
              <a:latin typeface="Arial" charset="0"/>
              <a:ea typeface="바탕" pitchFamily="18" charset="-127"/>
            </a:endParaRPr>
          </a:p>
          <a:p>
            <a:pPr>
              <a:lnSpc>
                <a:spcPct val="130000"/>
              </a:lnSpc>
            </a:pPr>
            <a:r>
              <a:rPr lang="en-US" altLang="ko-KR" sz="1200" b="1">
                <a:latin typeface="Arial" charset="0"/>
                <a:ea typeface="바탕" pitchFamily="18" charset="-127"/>
              </a:rPr>
              <a:t>3. </a:t>
            </a:r>
            <a:r>
              <a:rPr lang="ko-KR" altLang="en-US" sz="1200" b="1">
                <a:latin typeface="Arial" charset="0"/>
                <a:ea typeface="바탕" pitchFamily="18" charset="-127"/>
              </a:rPr>
              <a:t>차상위 본인부담경감 대상자는 온라인 신청을 할 수 없나요</a:t>
            </a:r>
            <a:r>
              <a:rPr lang="en-US" altLang="ko-KR" sz="1200" b="1">
                <a:latin typeface="Arial" charset="0"/>
                <a:ea typeface="바탕" pitchFamily="18" charset="-127"/>
              </a:rPr>
              <a:t>?</a:t>
            </a:r>
          </a:p>
          <a:p>
            <a:pPr>
              <a:lnSpc>
                <a:spcPct val="130000"/>
              </a:lnSpc>
            </a:pPr>
            <a:r>
              <a:rPr lang="en-US" altLang="ko-KR" sz="1200">
                <a:latin typeface="Arial" charset="0"/>
                <a:ea typeface="바탕" pitchFamily="18" charset="-127"/>
              </a:rPr>
              <a:t>     - </a:t>
            </a:r>
            <a:r>
              <a:rPr lang="ko-KR" altLang="en-US" sz="1200">
                <a:latin typeface="Arial" charset="0"/>
                <a:ea typeface="바탕" pitchFamily="18" charset="-127"/>
              </a:rPr>
              <a:t>예</a:t>
            </a:r>
            <a:r>
              <a:rPr lang="en-US" altLang="ko-KR" sz="1200">
                <a:latin typeface="Arial" charset="0"/>
                <a:ea typeface="바탕" pitchFamily="18" charset="-127"/>
              </a:rPr>
              <a:t>. </a:t>
            </a:r>
            <a:r>
              <a:rPr lang="ko-KR" altLang="en-US" sz="1200">
                <a:latin typeface="Arial" charset="0"/>
                <a:ea typeface="바탕" pitchFamily="18" charset="-127"/>
              </a:rPr>
              <a:t>동 정보를 관리하고 있는 국민건강보험공단에서 사회복지통합관리망의 연계를</a:t>
            </a:r>
          </a:p>
          <a:p>
            <a:pPr>
              <a:lnSpc>
                <a:spcPct val="130000"/>
              </a:lnSpc>
            </a:pPr>
            <a:r>
              <a:rPr lang="ko-KR" altLang="en-US" sz="1200">
                <a:latin typeface="Arial" charset="0"/>
                <a:ea typeface="바탕" pitchFamily="18" charset="-127"/>
              </a:rPr>
              <a:t>       동의하지 않음에 따라</a:t>
            </a:r>
            <a:r>
              <a:rPr lang="en-US" altLang="ko-KR" sz="1200">
                <a:latin typeface="Arial" charset="0"/>
                <a:ea typeface="바탕" pitchFamily="18" charset="-127"/>
              </a:rPr>
              <a:t>, </a:t>
            </a:r>
            <a:r>
              <a:rPr lang="ko-KR" altLang="en-US" sz="1200">
                <a:latin typeface="Arial" charset="0"/>
                <a:ea typeface="바탕" pitchFamily="18" charset="-127"/>
              </a:rPr>
              <a:t>차상위 본인부담경감 대상자는 문화카드를 온라인으로</a:t>
            </a:r>
          </a:p>
          <a:p>
            <a:pPr>
              <a:lnSpc>
                <a:spcPct val="130000"/>
              </a:lnSpc>
            </a:pPr>
            <a:r>
              <a:rPr lang="ko-KR" altLang="en-US" sz="1200">
                <a:latin typeface="Arial" charset="0"/>
                <a:ea typeface="바탕" pitchFamily="18" charset="-127"/>
              </a:rPr>
              <a:t>       신청하실 수 없습니다</a:t>
            </a:r>
            <a:r>
              <a:rPr lang="en-US" altLang="ko-KR" sz="1200">
                <a:latin typeface="Arial" charset="0"/>
                <a:ea typeface="바탕" pitchFamily="18" charset="-127"/>
              </a:rPr>
              <a:t>. </a:t>
            </a:r>
            <a:r>
              <a:rPr lang="ko-KR" altLang="en-US" sz="1200">
                <a:latin typeface="Arial" charset="0"/>
                <a:ea typeface="바탕" pitchFamily="18" charset="-127"/>
              </a:rPr>
              <a:t>다만 적격자는 국민건강보험공단에서 증명서를 발급받아</a:t>
            </a:r>
          </a:p>
          <a:p>
            <a:pPr>
              <a:lnSpc>
                <a:spcPct val="130000"/>
              </a:lnSpc>
            </a:pPr>
            <a:r>
              <a:rPr lang="ko-KR" altLang="en-US" sz="1200">
                <a:latin typeface="Arial" charset="0"/>
                <a:ea typeface="바탕" pitchFamily="18" charset="-127"/>
              </a:rPr>
              <a:t>       읍면동 사무소를 방문하여 문화카드를 신청할 수 있습니다</a:t>
            </a:r>
            <a:r>
              <a:rPr lang="en-US" altLang="ko-KR" sz="1200">
                <a:latin typeface="Arial" charset="0"/>
                <a:ea typeface="바탕" pitchFamily="18" charset="-127"/>
              </a:rPr>
              <a:t>.</a:t>
            </a:r>
            <a:endParaRPr lang="ko-KR" altLang="en-US" sz="1200">
              <a:latin typeface="Arial" charset="0"/>
              <a:ea typeface="바탕" pitchFamily="18" charset="-127"/>
            </a:endParaRPr>
          </a:p>
          <a:p>
            <a:pPr>
              <a:lnSpc>
                <a:spcPct val="130000"/>
              </a:lnSpc>
            </a:pPr>
            <a:endParaRPr lang="en-US" altLang="ko-KR" sz="1200" b="1">
              <a:latin typeface="Arial" charset="0"/>
              <a:ea typeface="바탕" pitchFamily="18" charset="-127"/>
            </a:endParaRPr>
          </a:p>
          <a:p>
            <a:pPr>
              <a:lnSpc>
                <a:spcPct val="130000"/>
              </a:lnSpc>
            </a:pPr>
            <a:r>
              <a:rPr lang="en-US" altLang="ko-KR" sz="1200" b="1">
                <a:latin typeface="Arial" charset="0"/>
                <a:ea typeface="바탕" pitchFamily="18" charset="-127"/>
              </a:rPr>
              <a:t>4. </a:t>
            </a:r>
            <a:r>
              <a:rPr lang="ko-KR" altLang="en-US" sz="1200" b="1">
                <a:latin typeface="Arial" charset="0"/>
                <a:ea typeface="바탕" pitchFamily="18" charset="-127"/>
              </a:rPr>
              <a:t>읍면동 사무소</a:t>
            </a:r>
            <a:r>
              <a:rPr lang="en-US" altLang="ko-KR" sz="1200" b="1">
                <a:latin typeface="Arial" charset="0"/>
                <a:ea typeface="바탕" pitchFamily="18" charset="-127"/>
              </a:rPr>
              <a:t>(</a:t>
            </a:r>
            <a:r>
              <a:rPr lang="ko-KR" altLang="en-US" sz="1200" b="1">
                <a:latin typeface="Arial" charset="0"/>
                <a:ea typeface="바탕" pitchFamily="18" charset="-127"/>
              </a:rPr>
              <a:t>주민센터</a:t>
            </a:r>
            <a:r>
              <a:rPr lang="en-US" altLang="ko-KR" sz="1200" b="1">
                <a:latin typeface="Arial" charset="0"/>
                <a:ea typeface="바탕" pitchFamily="18" charset="-127"/>
              </a:rPr>
              <a:t>) </a:t>
            </a:r>
            <a:r>
              <a:rPr lang="ko-KR" altLang="en-US" sz="1200" b="1">
                <a:latin typeface="Arial" charset="0"/>
                <a:ea typeface="바탕" pitchFamily="18" charset="-127"/>
              </a:rPr>
              <a:t>담당자가 신청 대행시 신청자의 아이디와 패스워드를</a:t>
            </a:r>
          </a:p>
          <a:p>
            <a:pPr>
              <a:lnSpc>
                <a:spcPct val="130000"/>
              </a:lnSpc>
            </a:pPr>
            <a:r>
              <a:rPr lang="ko-KR" altLang="en-US" sz="1200" b="1">
                <a:latin typeface="Arial" charset="0"/>
                <a:ea typeface="바탕" pitchFamily="18" charset="-127"/>
              </a:rPr>
              <a:t>    신청자마다 일일이 입력해야 하나요</a:t>
            </a:r>
            <a:r>
              <a:rPr lang="en-US" altLang="ko-KR" sz="1200" b="1">
                <a:latin typeface="Arial" charset="0"/>
                <a:ea typeface="바탕" pitchFamily="18" charset="-127"/>
              </a:rPr>
              <a:t>?</a:t>
            </a:r>
            <a:endParaRPr lang="ko-KR" altLang="en-US" sz="1200">
              <a:latin typeface="Arial" charset="0"/>
              <a:ea typeface="바탕" pitchFamily="18" charset="-127"/>
            </a:endParaRPr>
          </a:p>
          <a:p>
            <a:pPr>
              <a:lnSpc>
                <a:spcPct val="130000"/>
              </a:lnSpc>
            </a:pPr>
            <a:r>
              <a:rPr lang="en-US" altLang="ko-KR" sz="1200">
                <a:latin typeface="Arial" charset="0"/>
                <a:ea typeface="바탕" pitchFamily="18" charset="-127"/>
              </a:rPr>
              <a:t>     - </a:t>
            </a:r>
            <a:r>
              <a:rPr lang="ko-KR" altLang="en-US" sz="1200">
                <a:latin typeface="Arial" charset="0"/>
                <a:ea typeface="바탕" pitchFamily="18" charset="-127"/>
              </a:rPr>
              <a:t>아니오</a:t>
            </a:r>
            <a:r>
              <a:rPr lang="en-US" altLang="ko-KR" sz="1200">
                <a:latin typeface="Arial" charset="0"/>
                <a:ea typeface="바탕" pitchFamily="18" charset="-127"/>
              </a:rPr>
              <a:t>. </a:t>
            </a:r>
            <a:r>
              <a:rPr lang="ko-KR" altLang="en-US" sz="1200">
                <a:latin typeface="Arial" charset="0"/>
                <a:ea typeface="바탕" pitchFamily="18" charset="-127"/>
              </a:rPr>
              <a:t>읍면동 사무소</a:t>
            </a:r>
            <a:r>
              <a:rPr lang="en-US" altLang="ko-KR" sz="1200">
                <a:latin typeface="Arial" charset="0"/>
                <a:ea typeface="바탕" pitchFamily="18" charset="-127"/>
              </a:rPr>
              <a:t>(</a:t>
            </a:r>
            <a:r>
              <a:rPr lang="ko-KR" altLang="en-US" sz="1200">
                <a:latin typeface="Arial" charset="0"/>
                <a:ea typeface="바탕" pitchFamily="18" charset="-127"/>
              </a:rPr>
              <a:t>주민센터</a:t>
            </a:r>
            <a:r>
              <a:rPr lang="en-US" altLang="ko-KR" sz="1200">
                <a:latin typeface="Arial" charset="0"/>
                <a:ea typeface="바탕" pitchFamily="18" charset="-127"/>
              </a:rPr>
              <a:t>) </a:t>
            </a:r>
            <a:r>
              <a:rPr lang="ko-KR" altLang="en-US" sz="1200">
                <a:latin typeface="Arial" charset="0"/>
                <a:ea typeface="바탕" pitchFamily="18" charset="-127"/>
              </a:rPr>
              <a:t>담당자의 업무 효율성을 높이기 위해 별도의 아이디와</a:t>
            </a:r>
          </a:p>
          <a:p>
            <a:pPr>
              <a:lnSpc>
                <a:spcPct val="130000"/>
              </a:lnSpc>
            </a:pPr>
            <a:r>
              <a:rPr lang="ko-KR" altLang="en-US" sz="1200">
                <a:latin typeface="Arial" charset="0"/>
                <a:ea typeface="바탕" pitchFamily="18" charset="-127"/>
              </a:rPr>
              <a:t>       패스워드로 접속할 수 있는 담당자 전용 페이지를 만들어 다수의 신청자들을</a:t>
            </a:r>
          </a:p>
          <a:p>
            <a:pPr>
              <a:lnSpc>
                <a:spcPct val="130000"/>
              </a:lnSpc>
            </a:pPr>
            <a:r>
              <a:rPr lang="ko-KR" altLang="en-US" sz="1200">
                <a:latin typeface="Arial" charset="0"/>
                <a:ea typeface="바탕" pitchFamily="18" charset="-127"/>
              </a:rPr>
              <a:t>       신청 대행할 수 있도록 하였습니다</a:t>
            </a:r>
            <a:r>
              <a:rPr lang="en-US" altLang="ko-KR" sz="1200">
                <a:latin typeface="Arial" charset="0"/>
                <a:ea typeface="바탕" pitchFamily="18" charset="-127"/>
              </a:rPr>
              <a:t>.</a:t>
            </a:r>
            <a:endParaRPr lang="ko-KR" altLang="en-US" sz="1200">
              <a:latin typeface="Arial" charset="0"/>
              <a:ea typeface="바탕" pitchFamily="18" charset="-127"/>
            </a:endParaRPr>
          </a:p>
          <a:p>
            <a:pPr>
              <a:lnSpc>
                <a:spcPct val="130000"/>
              </a:lnSpc>
            </a:pPr>
            <a:endParaRPr lang="en-US" altLang="ko-KR" sz="1200" b="1">
              <a:latin typeface="Arial" charset="0"/>
              <a:ea typeface="바탕" pitchFamily="18" charset="-127"/>
            </a:endParaRPr>
          </a:p>
          <a:p>
            <a:pPr>
              <a:lnSpc>
                <a:spcPct val="130000"/>
              </a:lnSpc>
            </a:pPr>
            <a:r>
              <a:rPr lang="en-US" altLang="ko-KR" sz="1200" b="1">
                <a:latin typeface="Arial" charset="0"/>
                <a:ea typeface="바탕" pitchFamily="18" charset="-127"/>
              </a:rPr>
              <a:t>5. </a:t>
            </a:r>
            <a:r>
              <a:rPr lang="ko-KR" altLang="en-US" sz="1200" b="1">
                <a:latin typeface="Arial" charset="0"/>
                <a:ea typeface="바탕" pitchFamily="18" charset="-127"/>
              </a:rPr>
              <a:t>가구당</a:t>
            </a:r>
            <a:r>
              <a:rPr lang="en-US" altLang="ko-KR" sz="1200" b="1">
                <a:latin typeface="Arial" charset="0"/>
                <a:ea typeface="바탕" pitchFamily="18" charset="-127"/>
              </a:rPr>
              <a:t>(</a:t>
            </a:r>
            <a:r>
              <a:rPr lang="ko-KR" altLang="en-US" sz="1200" b="1">
                <a:latin typeface="Arial" charset="0"/>
                <a:ea typeface="바탕" pitchFamily="18" charset="-127"/>
              </a:rPr>
              <a:t>세대당</a:t>
            </a:r>
            <a:r>
              <a:rPr lang="en-US" altLang="ko-KR" sz="1200" b="1">
                <a:latin typeface="Arial" charset="0"/>
                <a:ea typeface="바탕" pitchFamily="18" charset="-127"/>
              </a:rPr>
              <a:t>) </a:t>
            </a:r>
            <a:r>
              <a:rPr lang="ko-KR" altLang="en-US" sz="1200" b="1">
                <a:latin typeface="Arial" charset="0"/>
                <a:ea typeface="바탕" pitchFamily="18" charset="-127"/>
              </a:rPr>
              <a:t>얼마만큼의 혜택을 받을 수 있나요</a:t>
            </a:r>
            <a:r>
              <a:rPr lang="en-US" altLang="ko-KR" sz="1200" b="1">
                <a:latin typeface="Arial" charset="0"/>
                <a:ea typeface="바탕" pitchFamily="18" charset="-127"/>
              </a:rPr>
              <a:t>?</a:t>
            </a:r>
            <a:endParaRPr lang="ko-KR" altLang="en-US" sz="1200">
              <a:latin typeface="Arial" charset="0"/>
              <a:ea typeface="바탕" pitchFamily="18" charset="-127"/>
            </a:endParaRPr>
          </a:p>
          <a:p>
            <a:pPr>
              <a:lnSpc>
                <a:spcPct val="130000"/>
              </a:lnSpc>
            </a:pPr>
            <a:r>
              <a:rPr lang="en-US" altLang="ko-KR" sz="1200">
                <a:latin typeface="Arial" charset="0"/>
                <a:ea typeface="바탕" pitchFamily="18" charset="-127"/>
              </a:rPr>
              <a:t>     - </a:t>
            </a:r>
            <a:r>
              <a:rPr lang="ko-KR" altLang="en-US" sz="1200">
                <a:latin typeface="Arial" charset="0"/>
                <a:ea typeface="바탕" pitchFamily="18" charset="-127"/>
              </a:rPr>
              <a:t>금년도 예산 규모를 감안하여 수혜 형평성 제고를 위해 상반기에는 가구당</a:t>
            </a:r>
            <a:r>
              <a:rPr lang="en-US" altLang="ko-KR" sz="1200">
                <a:latin typeface="Arial" charset="0"/>
                <a:ea typeface="바탕" pitchFamily="18" charset="-127"/>
              </a:rPr>
              <a:t>(</a:t>
            </a:r>
            <a:r>
              <a:rPr lang="ko-KR" altLang="en-US" sz="1200">
                <a:latin typeface="Arial" charset="0"/>
                <a:ea typeface="바탕" pitchFamily="18" charset="-127"/>
              </a:rPr>
              <a:t>세대당</a:t>
            </a:r>
            <a:r>
              <a:rPr lang="en-US" altLang="ko-KR" sz="1200">
                <a:latin typeface="Arial" charset="0"/>
                <a:ea typeface="바탕" pitchFamily="18" charset="-127"/>
              </a:rPr>
              <a:t>)</a:t>
            </a:r>
          </a:p>
          <a:p>
            <a:pPr>
              <a:lnSpc>
                <a:spcPct val="130000"/>
              </a:lnSpc>
            </a:pPr>
            <a:r>
              <a:rPr lang="en-US" altLang="ko-KR" sz="1200">
                <a:latin typeface="Arial" charset="0"/>
                <a:ea typeface="바탕" pitchFamily="18" charset="-127"/>
              </a:rPr>
              <a:t>       </a:t>
            </a:r>
            <a:r>
              <a:rPr lang="ko-KR" altLang="en-US" sz="1200">
                <a:latin typeface="Arial" charset="0"/>
                <a:ea typeface="바탕" pitchFamily="18" charset="-127"/>
              </a:rPr>
              <a:t>카드 </a:t>
            </a:r>
            <a:r>
              <a:rPr lang="en-US" altLang="ko-KR" sz="1200">
                <a:latin typeface="Arial" charset="0"/>
                <a:ea typeface="바탕" pitchFamily="18" charset="-127"/>
              </a:rPr>
              <a:t>1</a:t>
            </a:r>
            <a:r>
              <a:rPr lang="ko-KR" altLang="en-US" sz="1200">
                <a:latin typeface="Arial" charset="0"/>
                <a:ea typeface="바탕" pitchFamily="18" charset="-127"/>
              </a:rPr>
              <a:t>매</a:t>
            </a:r>
            <a:r>
              <a:rPr lang="en-US" altLang="ko-KR" sz="1200">
                <a:latin typeface="Arial" charset="0"/>
                <a:ea typeface="바탕" pitchFamily="18" charset="-127"/>
              </a:rPr>
              <a:t>(5</a:t>
            </a:r>
            <a:r>
              <a:rPr lang="ko-KR" altLang="en-US" sz="1200">
                <a:latin typeface="Arial" charset="0"/>
                <a:ea typeface="바탕" pitchFamily="18" charset="-127"/>
              </a:rPr>
              <a:t>만원 한도</a:t>
            </a:r>
            <a:r>
              <a:rPr lang="en-US" altLang="ko-KR" sz="1200">
                <a:latin typeface="Arial" charset="0"/>
                <a:ea typeface="바탕" pitchFamily="18" charset="-127"/>
              </a:rPr>
              <a:t>)</a:t>
            </a:r>
            <a:r>
              <a:rPr lang="ko-KR" altLang="en-US" sz="1200">
                <a:latin typeface="Arial" charset="0"/>
                <a:ea typeface="바탕" pitchFamily="18" charset="-127"/>
              </a:rPr>
              <a:t>씩 발급합니다</a:t>
            </a:r>
            <a:r>
              <a:rPr lang="en-US" altLang="ko-KR" sz="1200">
                <a:latin typeface="Arial" charset="0"/>
                <a:ea typeface="바탕" pitchFamily="18" charset="-127"/>
              </a:rPr>
              <a:t>. </a:t>
            </a:r>
            <a:r>
              <a:rPr lang="ko-KR" altLang="en-US" sz="1200">
                <a:latin typeface="Arial" charset="0"/>
                <a:ea typeface="바탕" pitchFamily="18" charset="-127"/>
              </a:rPr>
              <a:t>그리고 하반기에는 상반기 카드발급 추이를</a:t>
            </a:r>
          </a:p>
          <a:p>
            <a:pPr>
              <a:lnSpc>
                <a:spcPct val="130000"/>
              </a:lnSpc>
            </a:pPr>
            <a:r>
              <a:rPr lang="ko-KR" altLang="en-US" sz="1200">
                <a:latin typeface="Arial" charset="0"/>
                <a:ea typeface="바탕" pitchFamily="18" charset="-127"/>
              </a:rPr>
              <a:t>       감안하여 가구원</a:t>
            </a:r>
            <a:r>
              <a:rPr lang="en-US" altLang="ko-KR" sz="1200">
                <a:latin typeface="Arial" charset="0"/>
                <a:ea typeface="바탕" pitchFamily="18" charset="-127"/>
              </a:rPr>
              <a:t>(</a:t>
            </a:r>
            <a:r>
              <a:rPr lang="ko-KR" altLang="en-US" sz="1200">
                <a:latin typeface="Arial" charset="0"/>
                <a:ea typeface="바탕" pitchFamily="18" charset="-127"/>
              </a:rPr>
              <a:t>세대원</a:t>
            </a:r>
            <a:r>
              <a:rPr lang="en-US" altLang="ko-KR" sz="1200">
                <a:latin typeface="Arial" charset="0"/>
                <a:ea typeface="바탕" pitchFamily="18" charset="-127"/>
              </a:rPr>
              <a:t>) </a:t>
            </a:r>
            <a:r>
              <a:rPr lang="ko-KR" altLang="en-US" sz="1200">
                <a:latin typeface="Arial" charset="0"/>
                <a:ea typeface="바탕" pitchFamily="18" charset="-127"/>
              </a:rPr>
              <a:t>수에 따라 카드 추가 발급을 검토하도록 하겠습니다</a:t>
            </a:r>
            <a:r>
              <a:rPr lang="en-US" altLang="ko-KR" sz="1200">
                <a:latin typeface="Arial" charset="0"/>
                <a:ea typeface="바탕" pitchFamily="18" charset="-127"/>
              </a:rPr>
              <a:t>.</a:t>
            </a:r>
            <a:endParaRPr lang="ko-KR" altLang="en-US" sz="1200">
              <a:latin typeface="Arial" charset="0"/>
              <a:ea typeface="바탕" pitchFamily="18" charset="-127"/>
            </a:endParaRPr>
          </a:p>
          <a:p>
            <a:pPr>
              <a:lnSpc>
                <a:spcPct val="130000"/>
              </a:lnSpc>
            </a:pPr>
            <a:endParaRPr lang="en-US" altLang="ko-KR" sz="1200" b="1">
              <a:latin typeface="Arial" charset="0"/>
              <a:ea typeface="바탕" pitchFamily="18" charset="-127"/>
            </a:endParaRPr>
          </a:p>
          <a:p>
            <a:pPr>
              <a:lnSpc>
                <a:spcPct val="130000"/>
              </a:lnSpc>
            </a:pPr>
            <a:r>
              <a:rPr lang="en-US" altLang="ko-KR" sz="1200" b="1">
                <a:latin typeface="Arial" charset="0"/>
                <a:ea typeface="바탕" pitchFamily="18" charset="-127"/>
              </a:rPr>
              <a:t>6. </a:t>
            </a:r>
            <a:r>
              <a:rPr lang="ko-KR" altLang="en-US" sz="1200" b="1">
                <a:latin typeface="Arial" charset="0"/>
                <a:ea typeface="바탕" pitchFamily="18" charset="-127"/>
              </a:rPr>
              <a:t>문화카드 신청 후 기초생활수급자나 법정차상위 자격을 상실하는 경우</a:t>
            </a:r>
            <a:r>
              <a:rPr lang="en-US" altLang="ko-KR" sz="1200" b="1">
                <a:latin typeface="Arial" charset="0"/>
                <a:ea typeface="바탕" pitchFamily="18" charset="-127"/>
              </a:rPr>
              <a:t>, </a:t>
            </a:r>
            <a:r>
              <a:rPr lang="ko-KR" altLang="en-US" sz="1200" b="1">
                <a:latin typeface="Arial" charset="0"/>
                <a:ea typeface="바탕" pitchFamily="18" charset="-127"/>
              </a:rPr>
              <a:t>문화카드</a:t>
            </a:r>
          </a:p>
          <a:p>
            <a:pPr>
              <a:lnSpc>
                <a:spcPct val="130000"/>
              </a:lnSpc>
            </a:pPr>
            <a:r>
              <a:rPr lang="ko-KR" altLang="en-US" sz="1200" b="1">
                <a:latin typeface="Arial" charset="0"/>
                <a:ea typeface="바탕" pitchFamily="18" charset="-127"/>
              </a:rPr>
              <a:t>    사용자격도 사라지나요</a:t>
            </a:r>
            <a:r>
              <a:rPr lang="en-US" altLang="ko-KR" sz="1200" b="1">
                <a:latin typeface="Arial" charset="0"/>
                <a:ea typeface="바탕" pitchFamily="18" charset="-127"/>
              </a:rPr>
              <a:t>?</a:t>
            </a:r>
            <a:endParaRPr lang="ko-KR" altLang="en-US" sz="1200">
              <a:latin typeface="Arial" charset="0"/>
              <a:ea typeface="바탕" pitchFamily="18" charset="-127"/>
            </a:endParaRPr>
          </a:p>
          <a:p>
            <a:pPr>
              <a:lnSpc>
                <a:spcPct val="130000"/>
              </a:lnSpc>
            </a:pPr>
            <a:r>
              <a:rPr lang="en-US" altLang="ko-KR" sz="1200">
                <a:latin typeface="Arial" charset="0"/>
                <a:ea typeface="바탕" pitchFamily="18" charset="-127"/>
              </a:rPr>
              <a:t>     - </a:t>
            </a:r>
            <a:r>
              <a:rPr lang="ko-KR" altLang="en-US" sz="1200">
                <a:latin typeface="Arial" charset="0"/>
                <a:ea typeface="바탕" pitchFamily="18" charset="-127"/>
              </a:rPr>
              <a:t>아닙니다</a:t>
            </a:r>
            <a:r>
              <a:rPr lang="en-US" altLang="ko-KR" sz="1200">
                <a:latin typeface="Arial" charset="0"/>
                <a:ea typeface="바탕" pitchFamily="18" charset="-127"/>
              </a:rPr>
              <a:t>. </a:t>
            </a:r>
            <a:r>
              <a:rPr lang="ko-KR" altLang="en-US" sz="1200">
                <a:latin typeface="Arial" charset="0"/>
                <a:ea typeface="바탕" pitchFamily="18" charset="-127"/>
              </a:rPr>
              <a:t>일단 </a:t>
            </a:r>
            <a:r>
              <a:rPr lang="en-US" altLang="ko-KR" sz="1200">
                <a:latin typeface="Arial" charset="0"/>
                <a:ea typeface="바탕" pitchFamily="18" charset="-127"/>
              </a:rPr>
              <a:t>2011</a:t>
            </a:r>
            <a:r>
              <a:rPr lang="ko-KR" altLang="en-US" sz="1200">
                <a:latin typeface="Arial" charset="0"/>
                <a:ea typeface="바탕" pitchFamily="18" charset="-127"/>
              </a:rPr>
              <a:t>년도 신청시 자격이 인증되어 문화카드를 발급받으면 이후</a:t>
            </a:r>
            <a:r>
              <a:rPr lang="en-US" altLang="ko-KR" sz="1200">
                <a:latin typeface="Arial" charset="0"/>
                <a:ea typeface="바탕" pitchFamily="18" charset="-127"/>
              </a:rPr>
              <a:t>,</a:t>
            </a:r>
          </a:p>
          <a:p>
            <a:pPr>
              <a:lnSpc>
                <a:spcPct val="130000"/>
              </a:lnSpc>
            </a:pPr>
            <a:r>
              <a:rPr lang="en-US" altLang="ko-KR" sz="1200">
                <a:latin typeface="Arial" charset="0"/>
                <a:ea typeface="바탕" pitchFamily="18" charset="-127"/>
              </a:rPr>
              <a:t>       </a:t>
            </a:r>
            <a:r>
              <a:rPr lang="ko-KR" altLang="en-US" sz="1200">
                <a:latin typeface="Arial" charset="0"/>
                <a:ea typeface="바탕" pitchFamily="18" charset="-127"/>
              </a:rPr>
              <a:t>자격을 상실하더라도 </a:t>
            </a:r>
            <a:r>
              <a:rPr lang="en-US" altLang="ko-KR" sz="1200">
                <a:latin typeface="Arial" charset="0"/>
                <a:ea typeface="바탕" pitchFamily="18" charset="-127"/>
              </a:rPr>
              <a:t>2011</a:t>
            </a:r>
            <a:r>
              <a:rPr lang="ko-KR" altLang="en-US" sz="1200">
                <a:latin typeface="Arial" charset="0"/>
                <a:ea typeface="바탕" pitchFamily="18" charset="-127"/>
              </a:rPr>
              <a:t>년도에는 계속하여 문화카드를 사용할 수 있습니다</a:t>
            </a:r>
            <a:r>
              <a:rPr lang="en-US" altLang="ko-KR" sz="1200">
                <a:latin typeface="Arial" charset="0"/>
                <a:ea typeface="바탕" pitchFamily="18" charset="-127"/>
              </a:rPr>
              <a:t>.</a:t>
            </a:r>
          </a:p>
          <a:p>
            <a:pPr>
              <a:lnSpc>
                <a:spcPct val="130000"/>
              </a:lnSpc>
            </a:pPr>
            <a:r>
              <a:rPr lang="en-US" altLang="ko-KR" sz="1200">
                <a:latin typeface="Arial" charset="0"/>
                <a:ea typeface="바탕" pitchFamily="18" charset="-127"/>
              </a:rPr>
              <a:t>       </a:t>
            </a:r>
            <a:r>
              <a:rPr lang="ko-KR" altLang="en-US" sz="1200">
                <a:latin typeface="Arial" charset="0"/>
                <a:ea typeface="바탕" pitchFamily="18" charset="-127"/>
              </a:rPr>
              <a:t>그러나 </a:t>
            </a:r>
            <a:r>
              <a:rPr lang="en-US" altLang="ko-KR" sz="1200">
                <a:latin typeface="Arial" charset="0"/>
                <a:ea typeface="바탕" pitchFamily="18" charset="-127"/>
              </a:rPr>
              <a:t>2012</a:t>
            </a:r>
            <a:r>
              <a:rPr lang="ko-KR" altLang="en-US" sz="1200">
                <a:latin typeface="Arial" charset="0"/>
                <a:ea typeface="바탕" pitchFamily="18" charset="-127"/>
              </a:rPr>
              <a:t>년도에는 새로이 대상자 적격 여부를 확인 받아야 합니다</a:t>
            </a:r>
            <a:r>
              <a:rPr lang="en-US" altLang="ko-KR" sz="1200">
                <a:latin typeface="Arial" charset="0"/>
                <a:ea typeface="바탕" pitchFamily="18" charset="-127"/>
              </a:rPr>
              <a:t>.</a:t>
            </a:r>
            <a:endParaRPr lang="ko-KR" altLang="en-US" sz="1200">
              <a:latin typeface="Arial" charset="0"/>
              <a:ea typeface="바탕" pitchFamily="18" charset="-127"/>
            </a:endParaRPr>
          </a:p>
        </p:txBody>
      </p:sp>
      <p:grpSp>
        <p:nvGrpSpPr>
          <p:cNvPr id="6157" name="Group 22"/>
          <p:cNvGrpSpPr>
            <a:grpSpLocks/>
          </p:cNvGrpSpPr>
          <p:nvPr/>
        </p:nvGrpSpPr>
        <p:grpSpPr bwMode="auto">
          <a:xfrm>
            <a:off x="404813" y="1352550"/>
            <a:ext cx="2232025" cy="393700"/>
            <a:chOff x="225" y="898"/>
            <a:chExt cx="2771" cy="233"/>
          </a:xfrm>
        </p:grpSpPr>
        <p:pic>
          <p:nvPicPr>
            <p:cNvPr id="6161" name="Picture 23" descr="00"/>
            <p:cNvPicPr>
              <a:picLocks noChangeAspect="1" noChangeArrowheads="1"/>
            </p:cNvPicPr>
            <p:nvPr/>
          </p:nvPicPr>
          <p:blipFill>
            <a:blip r:embed="rId4" cstate="print"/>
            <a:srcRect t="6934" b="8029"/>
            <a:stretch>
              <a:fillRect/>
            </a:stretch>
          </p:blipFill>
          <p:spPr bwMode="auto">
            <a:xfrm>
              <a:off x="225" y="898"/>
              <a:ext cx="2771" cy="2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6162" name="Rectangle 24"/>
            <p:cNvSpPr>
              <a:spLocks noChangeArrowheads="1"/>
            </p:cNvSpPr>
            <p:nvPr/>
          </p:nvSpPr>
          <p:spPr bwMode="auto">
            <a:xfrm>
              <a:off x="830" y="941"/>
              <a:ext cx="1561" cy="145"/>
            </a:xfrm>
            <a:prstGeom prst="rect">
              <a:avLst/>
            </a:prstGeom>
            <a:noFill/>
            <a:ln w="12700" algn="ctr">
              <a:noFill/>
              <a:miter lim="800000"/>
              <a:headEnd/>
              <a:tailEnd/>
            </a:ln>
          </p:spPr>
          <p:txBody>
            <a:bodyPr wrap="none" lIns="0" tIns="0" rIns="0" bIns="0" anchor="ctr">
              <a:spAutoFit/>
            </a:bodyPr>
            <a:lstStyle/>
            <a:p>
              <a:pPr algn="ctr" latinLnBrk="0"/>
              <a:r>
                <a:rPr lang="ko-KR" altLang="en-US" sz="1600" b="1">
                  <a:latin typeface="Arial" charset="0"/>
                  <a:ea typeface="바탕" pitchFamily="18" charset="-127"/>
                </a:rPr>
                <a:t>문화카드 신청</a:t>
              </a:r>
            </a:p>
          </p:txBody>
        </p:sp>
      </p:grpSp>
      <p:sp>
        <p:nvSpPr>
          <p:cNvPr id="6158" name="Rectangle 35"/>
          <p:cNvSpPr>
            <a:spLocks noChangeArrowheads="1"/>
          </p:cNvSpPr>
          <p:nvPr/>
        </p:nvSpPr>
        <p:spPr bwMode="auto">
          <a:xfrm>
            <a:off x="3175" y="0"/>
            <a:ext cx="6883400" cy="344488"/>
          </a:xfrm>
          <a:prstGeom prst="rect">
            <a:avLst/>
          </a:prstGeom>
          <a:gradFill rotWithShape="1">
            <a:gsLst>
              <a:gs pos="0">
                <a:srgbClr val="3366FF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>
              <a:latin typeface="Arial" charset="0"/>
              <a:ea typeface="바탕" pitchFamily="18" charset="-127"/>
            </a:endParaRPr>
          </a:p>
        </p:txBody>
      </p:sp>
      <p:sp>
        <p:nvSpPr>
          <p:cNvPr id="6159" name="Rectangle 35"/>
          <p:cNvSpPr>
            <a:spLocks noChangeArrowheads="1"/>
          </p:cNvSpPr>
          <p:nvPr/>
        </p:nvSpPr>
        <p:spPr bwMode="auto">
          <a:xfrm>
            <a:off x="58738" y="0"/>
            <a:ext cx="6107112" cy="344488"/>
          </a:xfrm>
          <a:prstGeom prst="rect">
            <a:avLst/>
          </a:prstGeom>
          <a:gradFill rotWithShape="1">
            <a:gsLst>
              <a:gs pos="0">
                <a:srgbClr val="3366FF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>
              <a:latin typeface="Arial" charset="0"/>
              <a:ea typeface="바탕" pitchFamily="18" charset="-127"/>
            </a:endParaRPr>
          </a:p>
        </p:txBody>
      </p:sp>
      <p:pic>
        <p:nvPicPr>
          <p:cNvPr id="6160" name="Picture 27" descr="문화체육관광부 로고">
            <a:hlinkClick r:id="rId5"/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181600" y="0"/>
            <a:ext cx="1676400" cy="36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11" descr="서브"/>
          <p:cNvPicPr>
            <a:picLocks noChangeAspect="1" noChangeArrowheads="1"/>
          </p:cNvPicPr>
          <p:nvPr/>
        </p:nvPicPr>
        <p:blipFill>
          <a:blip r:embed="rId2" cstate="print"/>
          <a:srcRect b="79398"/>
          <a:stretch>
            <a:fillRect/>
          </a:stretch>
        </p:blipFill>
        <p:spPr bwMode="auto">
          <a:xfrm>
            <a:off x="0" y="473075"/>
            <a:ext cx="6886575" cy="874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171" name="Rectangle 12"/>
          <p:cNvSpPr>
            <a:spLocks noChangeArrowheads="1"/>
          </p:cNvSpPr>
          <p:nvPr/>
        </p:nvSpPr>
        <p:spPr bwMode="auto">
          <a:xfrm>
            <a:off x="0" y="344488"/>
            <a:ext cx="6886575" cy="725487"/>
          </a:xfrm>
          <a:prstGeom prst="rect">
            <a:avLst/>
          </a:prstGeom>
          <a:solidFill>
            <a:srgbClr val="FFFFCC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>
              <a:latin typeface="Arial" charset="0"/>
              <a:ea typeface="바탕" pitchFamily="18" charset="-127"/>
            </a:endParaRPr>
          </a:p>
        </p:txBody>
      </p:sp>
      <p:sp>
        <p:nvSpPr>
          <p:cNvPr id="7172" name="Text Box 37"/>
          <p:cNvSpPr txBox="1">
            <a:spLocks noChangeArrowheads="1"/>
          </p:cNvSpPr>
          <p:nvPr/>
        </p:nvSpPr>
        <p:spPr bwMode="auto">
          <a:xfrm>
            <a:off x="404813" y="1900238"/>
            <a:ext cx="6264275" cy="2555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>
              <a:lnSpc>
                <a:spcPct val="140000"/>
              </a:lnSpc>
            </a:pPr>
            <a:r>
              <a:rPr lang="en-US" altLang="ko-KR" sz="1200" b="1">
                <a:latin typeface="Arial" charset="0"/>
                <a:ea typeface="바탕" pitchFamily="18" charset="-127"/>
              </a:rPr>
              <a:t>1. </a:t>
            </a:r>
            <a:r>
              <a:rPr lang="ko-KR" altLang="en-US" sz="1200" b="1">
                <a:latin typeface="Arial" charset="0"/>
                <a:ea typeface="바탕" pitchFamily="18" charset="-127"/>
              </a:rPr>
              <a:t>문화카드를 신청하면 발급까지 얼마나 시간이 걸리나요</a:t>
            </a:r>
            <a:r>
              <a:rPr lang="en-US" altLang="ko-KR" sz="1200" b="1">
                <a:latin typeface="Arial" charset="0"/>
                <a:ea typeface="바탕" pitchFamily="18" charset="-127"/>
              </a:rPr>
              <a:t>?</a:t>
            </a:r>
            <a:endParaRPr lang="ko-KR" altLang="en-US" sz="1200">
              <a:latin typeface="Arial" charset="0"/>
              <a:ea typeface="바탕" pitchFamily="18" charset="-127"/>
            </a:endParaRPr>
          </a:p>
          <a:p>
            <a:pPr>
              <a:lnSpc>
                <a:spcPct val="140000"/>
              </a:lnSpc>
            </a:pPr>
            <a:r>
              <a:rPr lang="en-US" altLang="ko-KR" sz="1200">
                <a:latin typeface="Arial" charset="0"/>
                <a:ea typeface="바탕" pitchFamily="18" charset="-127"/>
              </a:rPr>
              <a:t>     - 15</a:t>
            </a:r>
            <a:r>
              <a:rPr lang="ko-KR" altLang="en-US" sz="1200">
                <a:latin typeface="Arial" charset="0"/>
                <a:ea typeface="바탕" pitchFamily="18" charset="-127"/>
              </a:rPr>
              <a:t>일 정도 소요될 예정이며</a:t>
            </a:r>
            <a:r>
              <a:rPr lang="en-US" altLang="ko-KR" sz="1200">
                <a:latin typeface="Arial" charset="0"/>
                <a:ea typeface="바탕" pitchFamily="18" charset="-127"/>
              </a:rPr>
              <a:t>, </a:t>
            </a:r>
            <a:r>
              <a:rPr lang="ko-KR" altLang="en-US" sz="1200">
                <a:latin typeface="Arial" charset="0"/>
                <a:ea typeface="바탕" pitchFamily="18" charset="-127"/>
              </a:rPr>
              <a:t>구체적인 발급 시기는 신청 시 안내해드립니다</a:t>
            </a:r>
            <a:r>
              <a:rPr lang="en-US" altLang="ko-KR" sz="1200">
                <a:latin typeface="Arial" charset="0"/>
                <a:ea typeface="바탕" pitchFamily="18" charset="-127"/>
              </a:rPr>
              <a:t>.</a:t>
            </a:r>
          </a:p>
          <a:p>
            <a:pPr>
              <a:lnSpc>
                <a:spcPct val="140000"/>
              </a:lnSpc>
            </a:pPr>
            <a:endParaRPr lang="ko-KR" altLang="en-US" sz="1200">
              <a:latin typeface="Arial" charset="0"/>
              <a:ea typeface="바탕" pitchFamily="18" charset="-127"/>
            </a:endParaRPr>
          </a:p>
          <a:p>
            <a:pPr>
              <a:lnSpc>
                <a:spcPct val="140000"/>
              </a:lnSpc>
            </a:pPr>
            <a:r>
              <a:rPr lang="en-US" altLang="ko-KR" sz="1200" b="1">
                <a:latin typeface="Arial" charset="0"/>
                <a:ea typeface="바탕" pitchFamily="18" charset="-127"/>
              </a:rPr>
              <a:t>2. </a:t>
            </a:r>
            <a:r>
              <a:rPr lang="ko-KR" altLang="en-US" sz="1200" b="1">
                <a:latin typeface="Arial" charset="0"/>
                <a:ea typeface="바탕" pitchFamily="18" charset="-127"/>
              </a:rPr>
              <a:t>문화카드 발급</a:t>
            </a:r>
            <a:r>
              <a:rPr lang="en-US" altLang="ko-KR" sz="1200" b="1">
                <a:latin typeface="Arial" charset="0"/>
                <a:ea typeface="바탕" pitchFamily="18" charset="-127"/>
              </a:rPr>
              <a:t>(</a:t>
            </a:r>
            <a:r>
              <a:rPr lang="ko-KR" altLang="en-US" sz="1200" b="1">
                <a:latin typeface="Arial" charset="0"/>
                <a:ea typeface="바탕" pitchFamily="18" charset="-127"/>
              </a:rPr>
              <a:t>교부</a:t>
            </a:r>
            <a:r>
              <a:rPr lang="en-US" altLang="ko-KR" sz="1200" b="1">
                <a:latin typeface="Arial" charset="0"/>
                <a:ea typeface="바탕" pitchFamily="18" charset="-127"/>
              </a:rPr>
              <a:t>) </a:t>
            </a:r>
            <a:r>
              <a:rPr lang="ko-KR" altLang="en-US" sz="1200" b="1">
                <a:latin typeface="Arial" charset="0"/>
                <a:ea typeface="바탕" pitchFamily="18" charset="-127"/>
              </a:rPr>
              <a:t>시 사용자에게 사용등록에 관한 사항은 어떻게 설명해야 하나요</a:t>
            </a:r>
            <a:r>
              <a:rPr lang="en-US" altLang="ko-KR" sz="1200" b="1">
                <a:latin typeface="Arial" charset="0"/>
                <a:ea typeface="바탕" pitchFamily="18" charset="-127"/>
              </a:rPr>
              <a:t>?</a:t>
            </a:r>
            <a:endParaRPr lang="ko-KR" altLang="en-US" sz="1200">
              <a:latin typeface="Arial" charset="0"/>
              <a:ea typeface="바탕" pitchFamily="18" charset="-127"/>
            </a:endParaRPr>
          </a:p>
          <a:p>
            <a:pPr>
              <a:lnSpc>
                <a:spcPct val="140000"/>
              </a:lnSpc>
            </a:pPr>
            <a:r>
              <a:rPr lang="en-US" altLang="ko-KR" sz="1200">
                <a:latin typeface="Arial" charset="0"/>
                <a:ea typeface="바탕" pitchFamily="18" charset="-127"/>
              </a:rPr>
              <a:t>     - </a:t>
            </a:r>
            <a:r>
              <a:rPr lang="ko-KR" altLang="en-US" sz="1200">
                <a:latin typeface="Arial" charset="0"/>
                <a:ea typeface="바탕" pitchFamily="18" charset="-127"/>
              </a:rPr>
              <a:t>문화카드 사용등록은 문화바우처 홈페이지</a:t>
            </a:r>
            <a:r>
              <a:rPr lang="en-US" altLang="ko-KR" sz="1200">
                <a:latin typeface="Arial" charset="0"/>
                <a:ea typeface="바탕" pitchFamily="18" charset="-127"/>
              </a:rPr>
              <a:t>(</a:t>
            </a:r>
            <a:r>
              <a:rPr lang="en-US" altLang="ko-KR" sz="1200">
                <a:latin typeface="Arial" charset="0"/>
                <a:ea typeface="바탕" pitchFamily="18" charset="-127"/>
                <a:hlinkClick r:id="rId3" action="ppaction://hlinkfile"/>
              </a:rPr>
              <a:t>www</a:t>
            </a:r>
            <a:r>
              <a:rPr lang="en-US" altLang="ko-KR" sz="1200">
                <a:latin typeface="Arial" charset="0"/>
                <a:ea typeface="바탕" pitchFamily="18" charset="-127"/>
              </a:rPr>
              <a:t>.</a:t>
            </a:r>
            <a:r>
              <a:rPr lang="ko-KR" altLang="en-US" sz="1200">
                <a:latin typeface="Arial" charset="0"/>
                <a:ea typeface="바탕" pitchFamily="18" charset="-127"/>
              </a:rPr>
              <a:t>문화바우처</a:t>
            </a:r>
            <a:r>
              <a:rPr lang="en-US" altLang="ko-KR" sz="1200">
                <a:latin typeface="Arial" charset="0"/>
                <a:ea typeface="바탕" pitchFamily="18" charset="-127"/>
              </a:rPr>
              <a:t>.kr </a:t>
            </a:r>
            <a:r>
              <a:rPr lang="ko-KR" altLang="en-US" sz="1200">
                <a:latin typeface="Arial" charset="0"/>
                <a:ea typeface="바탕" pitchFamily="18" charset="-127"/>
              </a:rPr>
              <a:t>또는 </a:t>
            </a:r>
            <a:r>
              <a:rPr lang="en-US" altLang="ko-KR" sz="1200">
                <a:latin typeface="Arial" charset="0"/>
                <a:ea typeface="바탕" pitchFamily="18" charset="-127"/>
              </a:rPr>
              <a:t>(</a:t>
            </a:r>
            <a:r>
              <a:rPr lang="en-US" altLang="ko-KR" sz="1200">
                <a:latin typeface="Arial" charset="0"/>
                <a:ea typeface="바탕" pitchFamily="18" charset="-127"/>
                <a:hlinkClick r:id="rId4" action="ppaction://hlinkfile"/>
              </a:rPr>
              <a:t>ww.cvoucher.kr</a:t>
            </a:r>
            <a:r>
              <a:rPr lang="en-US" altLang="ko-KR" sz="1200">
                <a:latin typeface="Arial" charset="0"/>
                <a:ea typeface="바탕" pitchFamily="18" charset="-127"/>
              </a:rPr>
              <a:t>)</a:t>
            </a:r>
            <a:r>
              <a:rPr lang="ko-KR" altLang="en-US" sz="1200">
                <a:latin typeface="Arial" charset="0"/>
                <a:ea typeface="바탕" pitchFamily="18" charset="-127"/>
              </a:rPr>
              <a:t>   </a:t>
            </a:r>
          </a:p>
          <a:p>
            <a:pPr>
              <a:lnSpc>
                <a:spcPct val="140000"/>
              </a:lnSpc>
            </a:pPr>
            <a:r>
              <a:rPr lang="ko-KR" altLang="en-US" sz="1200">
                <a:latin typeface="Arial" charset="0"/>
                <a:ea typeface="바탕" pitchFamily="18" charset="-127"/>
              </a:rPr>
              <a:t>       또는 신한카드 콜센터</a:t>
            </a:r>
            <a:r>
              <a:rPr lang="en-US" altLang="ko-KR" sz="1200">
                <a:latin typeface="Arial" charset="0"/>
                <a:ea typeface="바탕" pitchFamily="18" charset="-127"/>
              </a:rPr>
              <a:t>(1544-7500, 1566-7500)</a:t>
            </a:r>
            <a:r>
              <a:rPr lang="ko-KR" altLang="en-US" sz="1200">
                <a:latin typeface="Arial" charset="0"/>
                <a:ea typeface="바탕" pitchFamily="18" charset="-127"/>
              </a:rPr>
              <a:t>로 할 수 있습니다</a:t>
            </a:r>
            <a:r>
              <a:rPr lang="en-US" altLang="ko-KR" sz="1200">
                <a:latin typeface="Arial" charset="0"/>
                <a:ea typeface="바탕" pitchFamily="18" charset="-127"/>
              </a:rPr>
              <a:t>.</a:t>
            </a:r>
          </a:p>
          <a:p>
            <a:pPr>
              <a:lnSpc>
                <a:spcPct val="140000"/>
              </a:lnSpc>
            </a:pPr>
            <a:r>
              <a:rPr lang="en-US" altLang="ko-KR" sz="1200">
                <a:latin typeface="Arial" charset="0"/>
                <a:ea typeface="바탕" pitchFamily="18" charset="-127"/>
              </a:rPr>
              <a:t>     - </a:t>
            </a:r>
            <a:r>
              <a:rPr lang="ko-KR" altLang="en-US" sz="1200">
                <a:latin typeface="Arial" charset="0"/>
                <a:ea typeface="바탕" pitchFamily="18" charset="-127"/>
              </a:rPr>
              <a:t>개인정보 보호를 위해 홈페이지</a:t>
            </a:r>
            <a:r>
              <a:rPr lang="en-US" altLang="ko-KR" sz="1200">
                <a:latin typeface="Arial" charset="0"/>
                <a:ea typeface="바탕" pitchFamily="18" charset="-127"/>
              </a:rPr>
              <a:t>(</a:t>
            </a:r>
            <a:r>
              <a:rPr lang="ko-KR" altLang="en-US" sz="1200">
                <a:latin typeface="Arial" charset="0"/>
                <a:ea typeface="바탕" pitchFamily="18" charset="-127"/>
              </a:rPr>
              <a:t>온라인</a:t>
            </a:r>
            <a:r>
              <a:rPr lang="en-US" altLang="ko-KR" sz="1200">
                <a:latin typeface="Arial" charset="0"/>
                <a:ea typeface="바탕" pitchFamily="18" charset="-127"/>
              </a:rPr>
              <a:t>) </a:t>
            </a:r>
            <a:r>
              <a:rPr lang="ko-KR" altLang="en-US" sz="1200">
                <a:latin typeface="Arial" charset="0"/>
                <a:ea typeface="바탕" pitchFamily="18" charset="-127"/>
              </a:rPr>
              <a:t>또는 콜센터</a:t>
            </a:r>
            <a:r>
              <a:rPr lang="en-US" altLang="ko-KR" sz="1200">
                <a:latin typeface="Arial" charset="0"/>
                <a:ea typeface="바탕" pitchFamily="18" charset="-127"/>
              </a:rPr>
              <a:t>(ARS) </a:t>
            </a:r>
            <a:r>
              <a:rPr lang="ko-KR" altLang="en-US" sz="1200">
                <a:latin typeface="Arial" charset="0"/>
                <a:ea typeface="바탕" pitchFamily="18" charset="-127"/>
              </a:rPr>
              <a:t>안내에 따라 개인 비밀번호를</a:t>
            </a:r>
          </a:p>
          <a:p>
            <a:pPr>
              <a:lnSpc>
                <a:spcPct val="140000"/>
              </a:lnSpc>
            </a:pPr>
            <a:r>
              <a:rPr lang="ko-KR" altLang="en-US" sz="1200">
                <a:latin typeface="Arial" charset="0"/>
                <a:ea typeface="바탕" pitchFamily="18" charset="-127"/>
              </a:rPr>
              <a:t>       입력해야 사용이 가능합니다</a:t>
            </a:r>
            <a:r>
              <a:rPr lang="en-US" altLang="ko-KR" sz="1200">
                <a:latin typeface="Arial" charset="0"/>
                <a:ea typeface="바탕" pitchFamily="18" charset="-127"/>
              </a:rPr>
              <a:t>.</a:t>
            </a:r>
            <a:endParaRPr lang="ko-KR" altLang="en-US" sz="1200">
              <a:latin typeface="Arial" charset="0"/>
              <a:ea typeface="바탕" pitchFamily="18" charset="-127"/>
            </a:endParaRPr>
          </a:p>
          <a:p>
            <a:pPr>
              <a:lnSpc>
                <a:spcPct val="140000"/>
              </a:lnSpc>
            </a:pPr>
            <a:r>
              <a:rPr lang="ko-KR" altLang="en-US" sz="1200">
                <a:latin typeface="Arial" charset="0"/>
                <a:ea typeface="바탕" pitchFamily="18" charset="-127"/>
              </a:rPr>
              <a:t>     </a:t>
            </a:r>
            <a:r>
              <a:rPr lang="en-US" altLang="ko-KR" sz="1200">
                <a:latin typeface="Arial" charset="0"/>
                <a:ea typeface="바탕" pitchFamily="18" charset="-127"/>
              </a:rPr>
              <a:t>- </a:t>
            </a:r>
            <a:r>
              <a:rPr lang="ko-KR" altLang="en-US" sz="1200">
                <a:latin typeface="Arial" charset="0"/>
                <a:ea typeface="바탕" pitchFamily="18" charset="-127"/>
              </a:rPr>
              <a:t>문화카드 비밀번호는 최초 가입시 입력한 비밀번호를 사용하며</a:t>
            </a:r>
            <a:r>
              <a:rPr lang="en-US" altLang="ko-KR" sz="1200">
                <a:latin typeface="Arial" charset="0"/>
                <a:ea typeface="바탕" pitchFamily="18" charset="-127"/>
              </a:rPr>
              <a:t>, </a:t>
            </a:r>
            <a:r>
              <a:rPr lang="ko-KR" altLang="en-US" sz="1200">
                <a:latin typeface="Arial" charset="0"/>
                <a:ea typeface="바탕" pitchFamily="18" charset="-127"/>
              </a:rPr>
              <a:t>변경은 불가능합니다</a:t>
            </a:r>
            <a:r>
              <a:rPr lang="en-US" altLang="ko-KR" sz="1200">
                <a:latin typeface="Arial" charset="0"/>
                <a:ea typeface="바탕" pitchFamily="18" charset="-127"/>
              </a:rPr>
              <a:t>.   </a:t>
            </a:r>
          </a:p>
          <a:p>
            <a:pPr>
              <a:lnSpc>
                <a:spcPct val="140000"/>
              </a:lnSpc>
            </a:pPr>
            <a:r>
              <a:rPr lang="en-US" altLang="ko-KR" sz="1200">
                <a:latin typeface="Arial" charset="0"/>
                <a:ea typeface="바탕" pitchFamily="18" charset="-127"/>
              </a:rPr>
              <a:t>       (</a:t>
            </a:r>
            <a:r>
              <a:rPr lang="ko-KR" altLang="en-US" sz="1200">
                <a:latin typeface="Arial" charset="0"/>
                <a:ea typeface="바탕" pitchFamily="18" charset="-127"/>
              </a:rPr>
              <a:t>오프라인 신청의 경우</a:t>
            </a:r>
            <a:r>
              <a:rPr lang="en-US" altLang="ko-KR" sz="1200">
                <a:latin typeface="Arial" charset="0"/>
                <a:ea typeface="바탕" pitchFamily="18" charset="-127"/>
              </a:rPr>
              <a:t>, </a:t>
            </a:r>
            <a:r>
              <a:rPr lang="ko-KR" altLang="en-US" sz="1200">
                <a:latin typeface="Arial" charset="0"/>
                <a:ea typeface="바탕" pitchFamily="18" charset="-127"/>
              </a:rPr>
              <a:t>「문화카드발급신청서</a:t>
            </a:r>
            <a:r>
              <a:rPr lang="en-US" altLang="ko-KR" sz="1200">
                <a:latin typeface="Arial" charset="0"/>
                <a:ea typeface="바탕" pitchFamily="18" charset="-127"/>
              </a:rPr>
              <a:t>[</a:t>
            </a:r>
            <a:r>
              <a:rPr lang="ko-KR" altLang="en-US" sz="1200">
                <a:latin typeface="Arial" charset="0"/>
                <a:ea typeface="바탕" pitchFamily="18" charset="-127"/>
              </a:rPr>
              <a:t>제</a:t>
            </a:r>
            <a:r>
              <a:rPr lang="en-US" altLang="ko-KR" sz="1200">
                <a:latin typeface="Arial" charset="0"/>
                <a:ea typeface="바탕" pitchFamily="18" charset="-127"/>
              </a:rPr>
              <a:t>1</a:t>
            </a:r>
            <a:r>
              <a:rPr lang="ko-KR" altLang="en-US" sz="1200">
                <a:latin typeface="Arial" charset="0"/>
                <a:ea typeface="바탕" pitchFamily="18" charset="-127"/>
              </a:rPr>
              <a:t>호서식</a:t>
            </a:r>
            <a:r>
              <a:rPr lang="en-US" altLang="ko-KR" sz="1200">
                <a:latin typeface="Arial" charset="0"/>
                <a:ea typeface="바탕" pitchFamily="18" charset="-127"/>
              </a:rPr>
              <a:t>]</a:t>
            </a:r>
            <a:r>
              <a:rPr lang="ko-KR" altLang="en-US" sz="1200">
                <a:latin typeface="Arial" charset="0"/>
                <a:ea typeface="바탕" pitchFamily="18" charset="-127"/>
              </a:rPr>
              <a:t>」에 기재한 비밀번호 사용</a:t>
            </a:r>
            <a:r>
              <a:rPr lang="en-US" altLang="ko-KR" sz="1200">
                <a:latin typeface="Arial" charset="0"/>
                <a:ea typeface="바탕" pitchFamily="18" charset="-127"/>
              </a:rPr>
              <a:t>)</a:t>
            </a:r>
            <a:endParaRPr lang="ko-KR" altLang="en-US" sz="1200">
              <a:latin typeface="Arial" charset="0"/>
              <a:ea typeface="바탕" pitchFamily="18" charset="-127"/>
            </a:endParaRPr>
          </a:p>
        </p:txBody>
      </p:sp>
      <p:sp>
        <p:nvSpPr>
          <p:cNvPr id="7173" name="Text Box 37"/>
          <p:cNvSpPr txBox="1">
            <a:spLocks noChangeArrowheads="1"/>
          </p:cNvSpPr>
          <p:nvPr/>
        </p:nvSpPr>
        <p:spPr bwMode="auto">
          <a:xfrm>
            <a:off x="404813" y="5545138"/>
            <a:ext cx="6264275" cy="3908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>
              <a:lnSpc>
                <a:spcPct val="140000"/>
              </a:lnSpc>
            </a:pPr>
            <a:r>
              <a:rPr lang="en-US" altLang="ko-KR" sz="1200" b="1">
                <a:latin typeface="Arial" charset="0"/>
                <a:ea typeface="바탕" pitchFamily="18" charset="-127"/>
              </a:rPr>
              <a:t>1. </a:t>
            </a:r>
            <a:r>
              <a:rPr lang="ko-KR" altLang="en-US" sz="1200" b="1">
                <a:latin typeface="Arial" charset="0"/>
                <a:ea typeface="바탕" pitchFamily="18" charset="-127"/>
              </a:rPr>
              <a:t>문화카드로 구입할 수 있는 문화예술 프로그램의 범위는 어떻게 되나요</a:t>
            </a:r>
            <a:r>
              <a:rPr lang="en-US" altLang="ko-KR" sz="1200" b="1">
                <a:latin typeface="Arial" charset="0"/>
                <a:ea typeface="바탕" pitchFamily="18" charset="-127"/>
              </a:rPr>
              <a:t>?</a:t>
            </a:r>
            <a:endParaRPr lang="ko-KR" altLang="en-US" sz="1200">
              <a:latin typeface="Arial" charset="0"/>
              <a:ea typeface="바탕" pitchFamily="18" charset="-127"/>
            </a:endParaRPr>
          </a:p>
          <a:p>
            <a:pPr>
              <a:lnSpc>
                <a:spcPct val="140000"/>
              </a:lnSpc>
            </a:pPr>
            <a:r>
              <a:rPr lang="en-US" altLang="ko-KR" sz="1200">
                <a:latin typeface="Arial" charset="0"/>
                <a:ea typeface="바탕" pitchFamily="18" charset="-127"/>
              </a:rPr>
              <a:t>     - </a:t>
            </a:r>
            <a:r>
              <a:rPr lang="ko-KR" altLang="en-US" sz="1200">
                <a:latin typeface="Arial" charset="0"/>
                <a:ea typeface="바탕" pitchFamily="18" charset="-127"/>
              </a:rPr>
              <a:t>문화카드는 오프라인 공연장에서의 현장 결제 뿐 아니라</a:t>
            </a:r>
            <a:r>
              <a:rPr lang="en-US" altLang="ko-KR" sz="1200">
                <a:latin typeface="Arial" charset="0"/>
                <a:ea typeface="바탕" pitchFamily="18" charset="-127"/>
              </a:rPr>
              <a:t>, </a:t>
            </a:r>
            <a:r>
              <a:rPr lang="ko-KR" altLang="en-US" sz="1200">
                <a:latin typeface="Arial" charset="0"/>
                <a:ea typeface="바탕" pitchFamily="18" charset="-127"/>
              </a:rPr>
              <a:t>온라인마켓에서의 문화예술</a:t>
            </a:r>
          </a:p>
          <a:p>
            <a:pPr>
              <a:lnSpc>
                <a:spcPct val="140000"/>
              </a:lnSpc>
            </a:pPr>
            <a:r>
              <a:rPr lang="ko-KR" altLang="en-US" sz="1200">
                <a:latin typeface="Arial" charset="0"/>
                <a:ea typeface="바탕" pitchFamily="18" charset="-127"/>
              </a:rPr>
              <a:t>       프로그램</a:t>
            </a:r>
            <a:r>
              <a:rPr lang="en-US" altLang="ko-KR" sz="1200">
                <a:latin typeface="Arial" charset="0"/>
                <a:ea typeface="바탕" pitchFamily="18" charset="-127"/>
              </a:rPr>
              <a:t>(</a:t>
            </a:r>
            <a:r>
              <a:rPr lang="ko-KR" altLang="en-US" sz="1200">
                <a:latin typeface="Arial" charset="0"/>
                <a:ea typeface="바탕" pitchFamily="18" charset="-127"/>
              </a:rPr>
              <a:t>음반</a:t>
            </a:r>
            <a:r>
              <a:rPr lang="en-US" altLang="ko-KR" sz="1200">
                <a:latin typeface="Arial" charset="0"/>
                <a:ea typeface="바탕" pitchFamily="18" charset="-127"/>
              </a:rPr>
              <a:t>, CD, DVD </a:t>
            </a:r>
            <a:r>
              <a:rPr lang="ko-KR" altLang="en-US" sz="1200">
                <a:latin typeface="Arial" charset="0"/>
                <a:ea typeface="바탕" pitchFamily="18" charset="-127"/>
              </a:rPr>
              <a:t>등</a:t>
            </a:r>
            <a:r>
              <a:rPr lang="en-US" altLang="ko-KR" sz="1200">
                <a:latin typeface="Arial" charset="0"/>
                <a:ea typeface="바탕" pitchFamily="18" charset="-127"/>
              </a:rPr>
              <a:t>) </a:t>
            </a:r>
            <a:r>
              <a:rPr lang="ko-KR" altLang="en-US" sz="1200">
                <a:latin typeface="Arial" charset="0"/>
                <a:ea typeface="바탕" pitchFamily="18" charset="-127"/>
              </a:rPr>
              <a:t>결제도 가능합니다</a:t>
            </a:r>
            <a:r>
              <a:rPr lang="en-US" altLang="ko-KR" sz="1200">
                <a:latin typeface="Arial" charset="0"/>
                <a:ea typeface="바탕" pitchFamily="18" charset="-127"/>
              </a:rPr>
              <a:t>. </a:t>
            </a:r>
            <a:r>
              <a:rPr lang="ko-KR" altLang="en-US" sz="1200">
                <a:latin typeface="Arial" charset="0"/>
                <a:ea typeface="바탕" pitchFamily="18" charset="-127"/>
              </a:rPr>
              <a:t>다만</a:t>
            </a:r>
            <a:r>
              <a:rPr lang="en-US" altLang="ko-KR" sz="1200">
                <a:latin typeface="Arial" charset="0"/>
                <a:ea typeface="바탕" pitchFamily="18" charset="-127"/>
              </a:rPr>
              <a:t>, </a:t>
            </a:r>
            <a:r>
              <a:rPr lang="ko-KR" altLang="en-US" sz="1200">
                <a:latin typeface="Arial" charset="0"/>
                <a:ea typeface="바탕" pitchFamily="18" charset="-127"/>
              </a:rPr>
              <a:t>컴퓨터로만 관람 또는 사용이</a:t>
            </a:r>
          </a:p>
          <a:p>
            <a:pPr>
              <a:lnSpc>
                <a:spcPct val="140000"/>
              </a:lnSpc>
            </a:pPr>
            <a:r>
              <a:rPr lang="ko-KR" altLang="en-US" sz="1200">
                <a:latin typeface="Arial" charset="0"/>
                <a:ea typeface="바탕" pitchFamily="18" charset="-127"/>
              </a:rPr>
              <a:t>       가능한 콘텐츠</a:t>
            </a:r>
            <a:r>
              <a:rPr lang="en-US" altLang="ko-KR" sz="1200">
                <a:latin typeface="Arial" charset="0"/>
                <a:ea typeface="바탕" pitchFamily="18" charset="-127"/>
              </a:rPr>
              <a:t>(</a:t>
            </a:r>
            <a:r>
              <a:rPr lang="ko-KR" altLang="en-US" sz="1200">
                <a:latin typeface="Arial" charset="0"/>
                <a:ea typeface="바탕" pitchFamily="18" charset="-127"/>
              </a:rPr>
              <a:t>웹툰 결제</a:t>
            </a:r>
            <a:r>
              <a:rPr lang="en-US" altLang="ko-KR" sz="1200">
                <a:latin typeface="Arial" charset="0"/>
                <a:ea typeface="바탕" pitchFamily="18" charset="-127"/>
              </a:rPr>
              <a:t>, MP3 </a:t>
            </a:r>
            <a:r>
              <a:rPr lang="ko-KR" altLang="en-US" sz="1200">
                <a:latin typeface="Arial" charset="0"/>
                <a:ea typeface="바탕" pitchFamily="18" charset="-127"/>
              </a:rPr>
              <a:t>및 </a:t>
            </a:r>
            <a:r>
              <a:rPr lang="en-US" altLang="ko-KR" sz="1200">
                <a:latin typeface="Arial" charset="0"/>
                <a:ea typeface="바탕" pitchFamily="18" charset="-127"/>
              </a:rPr>
              <a:t>DVD </a:t>
            </a:r>
            <a:r>
              <a:rPr lang="ko-KR" altLang="en-US" sz="1200">
                <a:latin typeface="Arial" charset="0"/>
                <a:ea typeface="바탕" pitchFamily="18" charset="-127"/>
              </a:rPr>
              <a:t>다운로드 등</a:t>
            </a:r>
            <a:r>
              <a:rPr lang="en-US" altLang="ko-KR" sz="1200">
                <a:latin typeface="Arial" charset="0"/>
                <a:ea typeface="바탕" pitchFamily="18" charset="-127"/>
              </a:rPr>
              <a:t>)</a:t>
            </a:r>
            <a:r>
              <a:rPr lang="ko-KR" altLang="en-US" sz="1200">
                <a:latin typeface="Arial" charset="0"/>
                <a:ea typeface="바탕" pitchFamily="18" charset="-127"/>
              </a:rPr>
              <a:t>은 구입할 수 없습니다</a:t>
            </a:r>
            <a:r>
              <a:rPr lang="en-US" altLang="ko-KR" sz="1200">
                <a:latin typeface="Arial" charset="0"/>
                <a:ea typeface="바탕" pitchFamily="18" charset="-127"/>
              </a:rPr>
              <a:t>. </a:t>
            </a:r>
            <a:r>
              <a:rPr lang="ko-KR" altLang="en-US" sz="1200">
                <a:latin typeface="Arial" charset="0"/>
                <a:ea typeface="바탕" pitchFamily="18" charset="-127"/>
              </a:rPr>
              <a:t>또한</a:t>
            </a:r>
            <a:r>
              <a:rPr lang="en-US" altLang="ko-KR" sz="1200">
                <a:latin typeface="Arial" charset="0"/>
                <a:ea typeface="바탕" pitchFamily="18" charset="-127"/>
              </a:rPr>
              <a:t>,</a:t>
            </a:r>
          </a:p>
          <a:p>
            <a:pPr>
              <a:lnSpc>
                <a:spcPct val="140000"/>
              </a:lnSpc>
            </a:pPr>
            <a:r>
              <a:rPr lang="en-US" altLang="ko-KR" sz="1200">
                <a:latin typeface="Arial" charset="0"/>
                <a:ea typeface="바탕" pitchFamily="18" charset="-127"/>
              </a:rPr>
              <a:t>       </a:t>
            </a:r>
            <a:r>
              <a:rPr lang="ko-KR" altLang="en-US" sz="1200">
                <a:latin typeface="Arial" charset="0"/>
                <a:ea typeface="바탕" pitchFamily="18" charset="-127"/>
              </a:rPr>
              <a:t>학교</a:t>
            </a:r>
            <a:r>
              <a:rPr lang="en-US" altLang="ko-KR" sz="1200">
                <a:latin typeface="Arial" charset="0"/>
                <a:ea typeface="바탕" pitchFamily="18" charset="-127"/>
              </a:rPr>
              <a:t>, </a:t>
            </a:r>
            <a:r>
              <a:rPr lang="ko-KR" altLang="en-US" sz="1200">
                <a:latin typeface="Arial" charset="0"/>
                <a:ea typeface="바탕" pitchFamily="18" charset="-127"/>
              </a:rPr>
              <a:t>학원 등 문화예술 교육비용이나 놀이동산 축제</a:t>
            </a:r>
            <a:r>
              <a:rPr lang="en-US" altLang="ko-KR" sz="1200">
                <a:latin typeface="Arial" charset="0"/>
                <a:ea typeface="바탕" pitchFamily="18" charset="-127"/>
              </a:rPr>
              <a:t>, </a:t>
            </a:r>
            <a:r>
              <a:rPr lang="ko-KR" altLang="en-US" sz="1200">
                <a:latin typeface="Arial" charset="0"/>
                <a:ea typeface="바탕" pitchFamily="18" charset="-127"/>
              </a:rPr>
              <a:t>문화예술과 관련 없는</a:t>
            </a:r>
          </a:p>
          <a:p>
            <a:pPr>
              <a:lnSpc>
                <a:spcPct val="140000"/>
              </a:lnSpc>
            </a:pPr>
            <a:r>
              <a:rPr lang="ko-KR" altLang="en-US" sz="1200">
                <a:latin typeface="Arial" charset="0"/>
                <a:ea typeface="바탕" pitchFamily="18" charset="-127"/>
              </a:rPr>
              <a:t>       지역축제 등에 관한 비용은 결제가 불가합니다</a:t>
            </a:r>
            <a:r>
              <a:rPr lang="en-US" altLang="ko-KR" sz="1200">
                <a:latin typeface="Arial" charset="0"/>
                <a:ea typeface="바탕" pitchFamily="18" charset="-127"/>
              </a:rPr>
              <a:t>.</a:t>
            </a:r>
          </a:p>
          <a:p>
            <a:pPr>
              <a:lnSpc>
                <a:spcPct val="90000"/>
              </a:lnSpc>
            </a:pPr>
            <a:endParaRPr lang="ko-KR" altLang="en-US" sz="1200">
              <a:latin typeface="Arial" charset="0"/>
              <a:ea typeface="바탕" pitchFamily="18" charset="-127"/>
            </a:endParaRPr>
          </a:p>
          <a:p>
            <a:pPr>
              <a:lnSpc>
                <a:spcPct val="140000"/>
              </a:lnSpc>
            </a:pPr>
            <a:r>
              <a:rPr lang="en-US" altLang="ko-KR" sz="1200" b="1">
                <a:latin typeface="Arial" charset="0"/>
                <a:ea typeface="바탕" pitchFamily="18" charset="-127"/>
              </a:rPr>
              <a:t>2. </a:t>
            </a:r>
            <a:r>
              <a:rPr lang="ko-KR" altLang="en-US" sz="1200" b="1">
                <a:latin typeface="Arial" charset="0"/>
                <a:ea typeface="바탕" pitchFamily="18" charset="-127"/>
              </a:rPr>
              <a:t>문화바우처로 이용할 수 있는 문화예술프로그램 중 영화의 경우 사용금액의 </a:t>
            </a:r>
            <a:r>
              <a:rPr lang="en-US" altLang="ko-KR" sz="1200" b="1">
                <a:latin typeface="Arial" charset="0"/>
                <a:ea typeface="바탕" pitchFamily="18" charset="-127"/>
              </a:rPr>
              <a:t>50%</a:t>
            </a:r>
            <a:r>
              <a:rPr lang="ko-KR" altLang="en-US" sz="1200" b="1">
                <a:latin typeface="Arial" charset="0"/>
                <a:ea typeface="바탕" pitchFamily="18" charset="-127"/>
              </a:rPr>
              <a:t>로 한도가</a:t>
            </a:r>
          </a:p>
          <a:p>
            <a:pPr>
              <a:lnSpc>
                <a:spcPct val="140000"/>
              </a:lnSpc>
            </a:pPr>
            <a:r>
              <a:rPr lang="ko-KR" altLang="en-US" sz="1200" b="1">
                <a:latin typeface="Arial" charset="0"/>
                <a:ea typeface="바탕" pitchFamily="18" charset="-127"/>
              </a:rPr>
              <a:t>    정해져 있나요</a:t>
            </a:r>
            <a:r>
              <a:rPr lang="en-US" altLang="ko-KR" sz="1200" b="1">
                <a:latin typeface="Arial" charset="0"/>
                <a:ea typeface="바탕" pitchFamily="18" charset="-127"/>
              </a:rPr>
              <a:t>?</a:t>
            </a:r>
            <a:endParaRPr lang="ko-KR" altLang="en-US" sz="1200">
              <a:latin typeface="Arial" charset="0"/>
              <a:ea typeface="바탕" pitchFamily="18" charset="-127"/>
            </a:endParaRPr>
          </a:p>
          <a:p>
            <a:pPr>
              <a:lnSpc>
                <a:spcPct val="140000"/>
              </a:lnSpc>
            </a:pPr>
            <a:r>
              <a:rPr lang="en-US" altLang="ko-KR" sz="1200">
                <a:latin typeface="Arial" charset="0"/>
                <a:ea typeface="바탕" pitchFamily="18" charset="-127"/>
              </a:rPr>
              <a:t>      - </a:t>
            </a:r>
            <a:r>
              <a:rPr lang="ko-KR" altLang="en-US" sz="1200">
                <a:latin typeface="Arial" charset="0"/>
                <a:ea typeface="바탕" pitchFamily="18" charset="-127"/>
              </a:rPr>
              <a:t>아닙니다</a:t>
            </a:r>
            <a:r>
              <a:rPr lang="en-US" altLang="ko-KR" sz="1200">
                <a:latin typeface="Arial" charset="0"/>
                <a:ea typeface="바탕" pitchFamily="18" charset="-127"/>
              </a:rPr>
              <a:t>. </a:t>
            </a:r>
            <a:r>
              <a:rPr lang="ko-KR" altLang="en-US" sz="1200">
                <a:latin typeface="Arial" charset="0"/>
                <a:ea typeface="바탕" pitchFamily="18" charset="-127"/>
              </a:rPr>
              <a:t>영화의 경우에도 </a:t>
            </a:r>
            <a:r>
              <a:rPr lang="en-US" altLang="ko-KR" sz="1200">
                <a:latin typeface="Arial" charset="0"/>
                <a:ea typeface="바탕" pitchFamily="18" charset="-127"/>
              </a:rPr>
              <a:t>50% </a:t>
            </a:r>
            <a:r>
              <a:rPr lang="ko-KR" altLang="en-US" sz="1200">
                <a:latin typeface="Arial" charset="0"/>
                <a:ea typeface="바탕" pitchFamily="18" charset="-127"/>
              </a:rPr>
              <a:t>제한 없이 사용금액 범위</a:t>
            </a:r>
            <a:r>
              <a:rPr lang="en-US" altLang="ko-KR" sz="1200">
                <a:latin typeface="Arial" charset="0"/>
                <a:ea typeface="바탕" pitchFamily="18" charset="-127"/>
              </a:rPr>
              <a:t>(5</a:t>
            </a:r>
            <a:r>
              <a:rPr lang="ko-KR" altLang="en-US" sz="1200">
                <a:latin typeface="Arial" charset="0"/>
                <a:ea typeface="바탕" pitchFamily="18" charset="-127"/>
              </a:rPr>
              <a:t>만원 한도</a:t>
            </a:r>
            <a:r>
              <a:rPr lang="en-US" altLang="ko-KR" sz="1200">
                <a:latin typeface="Arial" charset="0"/>
                <a:ea typeface="바탕" pitchFamily="18" charset="-127"/>
              </a:rPr>
              <a:t>)</a:t>
            </a:r>
            <a:r>
              <a:rPr lang="ko-KR" altLang="en-US" sz="1200">
                <a:latin typeface="Arial" charset="0"/>
                <a:ea typeface="바탕" pitchFamily="18" charset="-127"/>
              </a:rPr>
              <a:t>에서 자유롭게</a:t>
            </a:r>
          </a:p>
          <a:p>
            <a:pPr>
              <a:lnSpc>
                <a:spcPct val="140000"/>
              </a:lnSpc>
            </a:pPr>
            <a:r>
              <a:rPr lang="ko-KR" altLang="en-US" sz="1200">
                <a:latin typeface="Arial" charset="0"/>
                <a:ea typeface="바탕" pitchFamily="18" charset="-127"/>
              </a:rPr>
              <a:t>        사용할 수 있습니다</a:t>
            </a:r>
            <a:r>
              <a:rPr lang="en-US" altLang="ko-KR" sz="1200">
                <a:latin typeface="Arial" charset="0"/>
                <a:ea typeface="바탕" pitchFamily="18" charset="-127"/>
              </a:rPr>
              <a:t>.</a:t>
            </a:r>
          </a:p>
          <a:p>
            <a:pPr>
              <a:lnSpc>
                <a:spcPct val="90000"/>
              </a:lnSpc>
            </a:pPr>
            <a:endParaRPr lang="ko-KR" altLang="en-US" sz="1200">
              <a:latin typeface="Arial" charset="0"/>
              <a:ea typeface="바탕" pitchFamily="18" charset="-127"/>
            </a:endParaRPr>
          </a:p>
          <a:p>
            <a:pPr>
              <a:lnSpc>
                <a:spcPct val="140000"/>
              </a:lnSpc>
            </a:pPr>
            <a:r>
              <a:rPr lang="en-US" altLang="ko-KR" sz="1200" b="1">
                <a:latin typeface="Arial" charset="0"/>
                <a:ea typeface="바탕" pitchFamily="18" charset="-127"/>
              </a:rPr>
              <a:t>3. </a:t>
            </a:r>
            <a:r>
              <a:rPr lang="ko-KR" altLang="en-US" sz="1200" b="1">
                <a:latin typeface="Arial" charset="0"/>
                <a:ea typeface="바탕" pitchFamily="18" charset="-127"/>
              </a:rPr>
              <a:t>인근에 문화시설이 없는 경우에는 문화카드를 사용하는데 어려움이 많지 않을까요</a:t>
            </a:r>
            <a:r>
              <a:rPr lang="en-US" altLang="ko-KR" sz="1200" b="1">
                <a:latin typeface="Arial" charset="0"/>
                <a:ea typeface="바탕" pitchFamily="18" charset="-127"/>
              </a:rPr>
              <a:t>?</a:t>
            </a:r>
            <a:endParaRPr lang="ko-KR" altLang="en-US" sz="1200">
              <a:latin typeface="Arial" charset="0"/>
              <a:ea typeface="바탕" pitchFamily="18" charset="-127"/>
            </a:endParaRPr>
          </a:p>
          <a:p>
            <a:pPr>
              <a:lnSpc>
                <a:spcPct val="140000"/>
              </a:lnSpc>
            </a:pPr>
            <a:r>
              <a:rPr lang="en-US" altLang="ko-KR" sz="1200">
                <a:latin typeface="Arial" charset="0"/>
                <a:ea typeface="바탕" pitchFamily="18" charset="-127"/>
              </a:rPr>
              <a:t>     - </a:t>
            </a:r>
            <a:r>
              <a:rPr lang="ko-KR" altLang="en-US" sz="1200">
                <a:latin typeface="Arial" charset="0"/>
                <a:ea typeface="바탕" pitchFamily="18" charset="-127"/>
              </a:rPr>
              <a:t>각 시도별 문화바우처 지역주관처에서 문화예술 사각지대에 대한 기획사업을</a:t>
            </a:r>
          </a:p>
          <a:p>
            <a:pPr>
              <a:lnSpc>
                <a:spcPct val="140000"/>
              </a:lnSpc>
            </a:pPr>
            <a:r>
              <a:rPr lang="ko-KR" altLang="en-US" sz="1200">
                <a:latin typeface="Arial" charset="0"/>
                <a:ea typeface="바탕" pitchFamily="18" charset="-127"/>
              </a:rPr>
              <a:t>       준비하고 있으니</a:t>
            </a:r>
            <a:r>
              <a:rPr lang="en-US" altLang="ko-KR" sz="1200">
                <a:latin typeface="Arial" charset="0"/>
                <a:ea typeface="바탕" pitchFamily="18" charset="-127"/>
              </a:rPr>
              <a:t>, </a:t>
            </a:r>
            <a:r>
              <a:rPr lang="ko-KR" altLang="en-US" sz="1200">
                <a:latin typeface="Arial" charset="0"/>
                <a:ea typeface="바탕" pitchFamily="18" charset="-127"/>
              </a:rPr>
              <a:t>해당 문화바우처 지역주관처에 문의하여 협의하여 주시기 바랍니다</a:t>
            </a:r>
          </a:p>
          <a:p>
            <a:pPr>
              <a:lnSpc>
                <a:spcPct val="140000"/>
              </a:lnSpc>
            </a:pPr>
            <a:r>
              <a:rPr lang="en-US" altLang="ko-KR" sz="1200" b="1">
                <a:latin typeface="Arial" charset="0"/>
                <a:ea typeface="바탕" pitchFamily="18" charset="-127"/>
              </a:rPr>
              <a:t>     - </a:t>
            </a:r>
            <a:r>
              <a:rPr lang="ko-KR" altLang="en-US" sz="1200" b="1">
                <a:latin typeface="Arial" charset="0"/>
                <a:ea typeface="바탕" pitchFamily="18" charset="-127"/>
              </a:rPr>
              <a:t>지역주관처 연락처는 다음 페이지와 같습니다</a:t>
            </a:r>
            <a:r>
              <a:rPr lang="en-US" altLang="ko-KR" sz="1200" b="1">
                <a:latin typeface="Arial" charset="0"/>
                <a:ea typeface="바탕" pitchFamily="18" charset="-127"/>
              </a:rPr>
              <a:t>.</a:t>
            </a:r>
            <a:endParaRPr lang="ko-KR" altLang="en-US" sz="1200" b="1">
              <a:latin typeface="Arial" charset="0"/>
              <a:ea typeface="바탕" pitchFamily="18" charset="-127"/>
            </a:endParaRPr>
          </a:p>
        </p:txBody>
      </p:sp>
      <p:grpSp>
        <p:nvGrpSpPr>
          <p:cNvPr id="7174" name="Group 14"/>
          <p:cNvGrpSpPr>
            <a:grpSpLocks/>
          </p:cNvGrpSpPr>
          <p:nvPr/>
        </p:nvGrpSpPr>
        <p:grpSpPr bwMode="auto">
          <a:xfrm>
            <a:off x="404813" y="1352550"/>
            <a:ext cx="2232025" cy="393700"/>
            <a:chOff x="225" y="898"/>
            <a:chExt cx="2771" cy="233"/>
          </a:xfrm>
        </p:grpSpPr>
        <p:pic>
          <p:nvPicPr>
            <p:cNvPr id="7182" name="Picture 15" descr="00"/>
            <p:cNvPicPr>
              <a:picLocks noChangeAspect="1" noChangeArrowheads="1"/>
            </p:cNvPicPr>
            <p:nvPr/>
          </p:nvPicPr>
          <p:blipFill>
            <a:blip r:embed="rId5" cstate="print"/>
            <a:srcRect t="6934" b="8029"/>
            <a:stretch>
              <a:fillRect/>
            </a:stretch>
          </p:blipFill>
          <p:spPr bwMode="auto">
            <a:xfrm>
              <a:off x="225" y="898"/>
              <a:ext cx="2771" cy="2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7183" name="Rectangle 16"/>
            <p:cNvSpPr>
              <a:spLocks noChangeArrowheads="1"/>
            </p:cNvSpPr>
            <p:nvPr/>
          </p:nvSpPr>
          <p:spPr bwMode="auto">
            <a:xfrm>
              <a:off x="830" y="941"/>
              <a:ext cx="1561" cy="145"/>
            </a:xfrm>
            <a:prstGeom prst="rect">
              <a:avLst/>
            </a:prstGeom>
            <a:noFill/>
            <a:ln w="12700" algn="ctr">
              <a:noFill/>
              <a:miter lim="800000"/>
              <a:headEnd/>
              <a:tailEnd/>
            </a:ln>
          </p:spPr>
          <p:txBody>
            <a:bodyPr wrap="none" lIns="0" tIns="0" rIns="0" bIns="0" anchor="ctr">
              <a:spAutoFit/>
            </a:bodyPr>
            <a:lstStyle/>
            <a:p>
              <a:pPr algn="ctr" latinLnBrk="0"/>
              <a:r>
                <a:rPr lang="ko-KR" altLang="en-US" sz="1600" b="1">
                  <a:latin typeface="Arial" charset="0"/>
                  <a:ea typeface="바탕" pitchFamily="18" charset="-127"/>
                </a:rPr>
                <a:t>문화카드 발급</a:t>
              </a:r>
            </a:p>
          </p:txBody>
        </p:sp>
      </p:grpSp>
      <p:grpSp>
        <p:nvGrpSpPr>
          <p:cNvPr id="7175" name="Group 17"/>
          <p:cNvGrpSpPr>
            <a:grpSpLocks/>
          </p:cNvGrpSpPr>
          <p:nvPr/>
        </p:nvGrpSpPr>
        <p:grpSpPr bwMode="auto">
          <a:xfrm>
            <a:off x="404813" y="4972050"/>
            <a:ext cx="2232025" cy="393700"/>
            <a:chOff x="225" y="898"/>
            <a:chExt cx="2771" cy="233"/>
          </a:xfrm>
        </p:grpSpPr>
        <p:pic>
          <p:nvPicPr>
            <p:cNvPr id="7180" name="Picture 18" descr="00"/>
            <p:cNvPicPr>
              <a:picLocks noChangeAspect="1" noChangeArrowheads="1"/>
            </p:cNvPicPr>
            <p:nvPr/>
          </p:nvPicPr>
          <p:blipFill>
            <a:blip r:embed="rId5" cstate="print"/>
            <a:srcRect t="6934" b="8029"/>
            <a:stretch>
              <a:fillRect/>
            </a:stretch>
          </p:blipFill>
          <p:spPr bwMode="auto">
            <a:xfrm>
              <a:off x="225" y="898"/>
              <a:ext cx="2771" cy="2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7181" name="Rectangle 19"/>
            <p:cNvSpPr>
              <a:spLocks noChangeArrowheads="1"/>
            </p:cNvSpPr>
            <p:nvPr/>
          </p:nvSpPr>
          <p:spPr bwMode="auto">
            <a:xfrm>
              <a:off x="830" y="941"/>
              <a:ext cx="1561" cy="145"/>
            </a:xfrm>
            <a:prstGeom prst="rect">
              <a:avLst/>
            </a:prstGeom>
            <a:noFill/>
            <a:ln w="12700" algn="ctr">
              <a:noFill/>
              <a:miter lim="800000"/>
              <a:headEnd/>
              <a:tailEnd/>
            </a:ln>
          </p:spPr>
          <p:txBody>
            <a:bodyPr wrap="none" lIns="0" tIns="0" rIns="0" bIns="0" anchor="ctr">
              <a:spAutoFit/>
            </a:bodyPr>
            <a:lstStyle/>
            <a:p>
              <a:pPr algn="ctr" latinLnBrk="0"/>
              <a:r>
                <a:rPr lang="ko-KR" altLang="en-US" sz="1600" b="1">
                  <a:latin typeface="Arial" charset="0"/>
                  <a:ea typeface="바탕" pitchFamily="18" charset="-127"/>
                </a:rPr>
                <a:t>문화카드 사용</a:t>
              </a:r>
            </a:p>
          </p:txBody>
        </p:sp>
      </p:grpSp>
      <p:sp>
        <p:nvSpPr>
          <p:cNvPr id="7176" name="Text Box 6"/>
          <p:cNvSpPr txBox="1">
            <a:spLocks noChangeArrowheads="1"/>
          </p:cNvSpPr>
          <p:nvPr/>
        </p:nvSpPr>
        <p:spPr bwMode="auto">
          <a:xfrm>
            <a:off x="260350" y="539750"/>
            <a:ext cx="226377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ko-KR" b="1">
                <a:latin typeface="Arial" charset="0"/>
                <a:ea typeface="바탕" pitchFamily="18" charset="-127"/>
              </a:rPr>
              <a:t>Ⅱ. </a:t>
            </a:r>
            <a:r>
              <a:rPr lang="ko-KR" altLang="en-US" b="1">
                <a:latin typeface="Arial" charset="0"/>
                <a:ea typeface="바탕" pitchFamily="18" charset="-127"/>
              </a:rPr>
              <a:t>업무別 </a:t>
            </a:r>
            <a:r>
              <a:rPr lang="en-US" altLang="ko-KR" b="1">
                <a:latin typeface="Arial" charset="0"/>
                <a:ea typeface="바탕" pitchFamily="18" charset="-127"/>
              </a:rPr>
              <a:t>FAQ </a:t>
            </a:r>
            <a:r>
              <a:rPr lang="ko-KR" altLang="en-US" b="1">
                <a:latin typeface="Arial" charset="0"/>
                <a:ea typeface="바탕" pitchFamily="18" charset="-127"/>
              </a:rPr>
              <a:t>내용</a:t>
            </a:r>
          </a:p>
        </p:txBody>
      </p:sp>
      <p:sp>
        <p:nvSpPr>
          <p:cNvPr id="7177" name="Rectangle 35"/>
          <p:cNvSpPr>
            <a:spLocks noChangeArrowheads="1"/>
          </p:cNvSpPr>
          <p:nvPr/>
        </p:nvSpPr>
        <p:spPr bwMode="auto">
          <a:xfrm>
            <a:off x="3175" y="0"/>
            <a:ext cx="6883400" cy="344488"/>
          </a:xfrm>
          <a:prstGeom prst="rect">
            <a:avLst/>
          </a:prstGeom>
          <a:gradFill rotWithShape="1">
            <a:gsLst>
              <a:gs pos="0">
                <a:srgbClr val="3366FF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>
              <a:latin typeface="Arial" charset="0"/>
              <a:ea typeface="바탕" pitchFamily="18" charset="-127"/>
            </a:endParaRPr>
          </a:p>
        </p:txBody>
      </p:sp>
      <p:sp>
        <p:nvSpPr>
          <p:cNvPr id="7178" name="Rectangle 35"/>
          <p:cNvSpPr>
            <a:spLocks noChangeArrowheads="1"/>
          </p:cNvSpPr>
          <p:nvPr/>
        </p:nvSpPr>
        <p:spPr bwMode="auto">
          <a:xfrm>
            <a:off x="58738" y="0"/>
            <a:ext cx="6107112" cy="344488"/>
          </a:xfrm>
          <a:prstGeom prst="rect">
            <a:avLst/>
          </a:prstGeom>
          <a:gradFill rotWithShape="1">
            <a:gsLst>
              <a:gs pos="0">
                <a:srgbClr val="3366FF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>
              <a:latin typeface="Arial" charset="0"/>
              <a:ea typeface="바탕" pitchFamily="18" charset="-127"/>
            </a:endParaRPr>
          </a:p>
        </p:txBody>
      </p:sp>
      <p:pic>
        <p:nvPicPr>
          <p:cNvPr id="7179" name="Picture 23" descr="문화체육관광부 로고">
            <a:hlinkClick r:id="rId6"/>
          </p:cNvPr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181600" y="0"/>
            <a:ext cx="1676400" cy="36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 Box 37"/>
          <p:cNvSpPr txBox="1">
            <a:spLocks noChangeArrowheads="1"/>
          </p:cNvSpPr>
          <p:nvPr/>
        </p:nvSpPr>
        <p:spPr bwMode="auto">
          <a:xfrm>
            <a:off x="311150" y="1281113"/>
            <a:ext cx="6286500" cy="407987"/>
          </a:xfrm>
          <a:prstGeom prst="rect">
            <a:avLst/>
          </a:prstGeom>
          <a:solidFill>
            <a:srgbClr val="666699"/>
          </a:solidFill>
          <a:ln w="9525" algn="ctr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spcBef>
                <a:spcPct val="50000"/>
              </a:spcBef>
            </a:pPr>
            <a:r>
              <a:rPr lang="ko-KR" altLang="en-US" sz="1400" b="1">
                <a:solidFill>
                  <a:schemeClr val="bg1"/>
                </a:solidFill>
                <a:latin typeface="Arial" charset="0"/>
                <a:ea typeface="바탕" pitchFamily="18" charset="-127"/>
                <a:cs typeface="Arial" charset="0"/>
              </a:rPr>
              <a:t>지역주관처 연락처 </a:t>
            </a:r>
            <a:r>
              <a:rPr lang="en-US" altLang="ko-KR" sz="1400" b="1">
                <a:solidFill>
                  <a:schemeClr val="bg1"/>
                </a:solidFill>
                <a:latin typeface="Arial" charset="0"/>
                <a:ea typeface="바탕" pitchFamily="18" charset="-127"/>
                <a:cs typeface="Arial" charset="0"/>
              </a:rPr>
              <a:t>(16</a:t>
            </a:r>
            <a:r>
              <a:rPr lang="ko-KR" altLang="en-US" sz="1400" b="1">
                <a:solidFill>
                  <a:schemeClr val="bg1"/>
                </a:solidFill>
                <a:latin typeface="Arial" charset="0"/>
                <a:ea typeface="바탕" pitchFamily="18" charset="-127"/>
                <a:cs typeface="Arial" charset="0"/>
              </a:rPr>
              <a:t>개 </a:t>
            </a:r>
            <a:r>
              <a:rPr lang="en-US" altLang="ko-KR" sz="1400" b="1">
                <a:solidFill>
                  <a:schemeClr val="bg1"/>
                </a:solidFill>
                <a:latin typeface="Arial" charset="0"/>
                <a:ea typeface="바탕" pitchFamily="18" charset="-127"/>
                <a:cs typeface="Arial" charset="0"/>
              </a:rPr>
              <a:t>)</a:t>
            </a:r>
          </a:p>
        </p:txBody>
      </p:sp>
      <p:sp>
        <p:nvSpPr>
          <p:cNvPr id="60531" name="Rectangle 115"/>
          <p:cNvSpPr>
            <a:spLocks noChangeArrowheads="1"/>
          </p:cNvSpPr>
          <p:nvPr/>
        </p:nvSpPr>
        <p:spPr bwMode="auto">
          <a:xfrm>
            <a:off x="0" y="1577975"/>
            <a:ext cx="6858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ko-KR" altLang="en-US"/>
          </a:p>
        </p:txBody>
      </p:sp>
      <p:sp>
        <p:nvSpPr>
          <p:cNvPr id="60898" name="Rectangle 482"/>
          <p:cNvSpPr>
            <a:spLocks noChangeArrowheads="1"/>
          </p:cNvSpPr>
          <p:nvPr/>
        </p:nvSpPr>
        <p:spPr bwMode="auto">
          <a:xfrm>
            <a:off x="0" y="1577975"/>
            <a:ext cx="6858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ko-KR" altLang="en-US"/>
          </a:p>
        </p:txBody>
      </p:sp>
      <p:sp>
        <p:nvSpPr>
          <p:cNvPr id="61265" name="Rectangle 849"/>
          <p:cNvSpPr>
            <a:spLocks noChangeArrowheads="1"/>
          </p:cNvSpPr>
          <p:nvPr/>
        </p:nvSpPr>
        <p:spPr bwMode="auto">
          <a:xfrm>
            <a:off x="0" y="1577975"/>
            <a:ext cx="6858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ko-KR" altLang="en-US"/>
          </a:p>
        </p:txBody>
      </p:sp>
      <p:sp>
        <p:nvSpPr>
          <p:cNvPr id="65728" name="Rectangle 1216"/>
          <p:cNvSpPr>
            <a:spLocks noChangeArrowheads="1"/>
          </p:cNvSpPr>
          <p:nvPr/>
        </p:nvSpPr>
        <p:spPr bwMode="auto">
          <a:xfrm>
            <a:off x="0" y="1577975"/>
            <a:ext cx="6858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ko-KR" altLang="en-US"/>
          </a:p>
        </p:txBody>
      </p:sp>
      <p:graphicFrame>
        <p:nvGraphicFramePr>
          <p:cNvPr id="8317" name="Group 125"/>
          <p:cNvGraphicFramePr>
            <a:graphicFrameLocks noGrp="1"/>
          </p:cNvGraphicFramePr>
          <p:nvPr/>
        </p:nvGraphicFramePr>
        <p:xfrm>
          <a:off x="320675" y="1801813"/>
          <a:ext cx="6276975" cy="7615239"/>
        </p:xfrm>
        <a:graphic>
          <a:graphicData uri="http://schemas.openxmlformats.org/drawingml/2006/table">
            <a:tbl>
              <a:tblPr/>
              <a:tblGrid>
                <a:gridCol w="587375"/>
                <a:gridCol w="1762125"/>
                <a:gridCol w="1095375"/>
                <a:gridCol w="1117600"/>
                <a:gridCol w="1714500"/>
              </a:tblGrid>
              <a:tr h="320675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바탕" pitchFamily="18" charset="-127"/>
                        </a:rPr>
                        <a:t>지역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바탕" pitchFamily="18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BBBB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바탕" pitchFamily="18" charset="-127"/>
                        </a:rPr>
                        <a:t>지역주관처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바탕" pitchFamily="18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BBBB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바탕" pitchFamily="18" charset="-127"/>
                        </a:rPr>
                        <a:t>전화번호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바탕" pitchFamily="18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BBBB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바탕" pitchFamily="18" charset="-127"/>
                        </a:rPr>
                        <a:t>Fax</a:t>
                      </a:r>
                      <a:endParaRPr kumimoji="1" lang="en-US" altLang="ko-KR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바탕" pitchFamily="18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BBBB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바탕" pitchFamily="18" charset="-127"/>
                        </a:rPr>
                        <a:t>이메일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바탕" pitchFamily="18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BBBBB"/>
                    </a:solidFill>
                  </a:tcPr>
                </a:tc>
              </a:tr>
              <a:tr h="452438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바탕" pitchFamily="18" charset="-127"/>
                        </a:rPr>
                        <a:t>서울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바탕" pitchFamily="18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바탕" pitchFamily="18" charset="-127"/>
                        </a:rPr>
                        <a:t>(</a:t>
                      </a: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바탕" pitchFamily="18" charset="-127"/>
                        </a:rPr>
                        <a:t>사</a:t>
                      </a: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바탕" pitchFamily="18" charset="-127"/>
                        </a:rPr>
                        <a:t>)</a:t>
                      </a: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바탕" pitchFamily="18" charset="-127"/>
                        </a:rPr>
                        <a:t>한국문화복지협의회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바탕" pitchFamily="18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바탕" pitchFamily="18" charset="-127"/>
                        </a:rPr>
                        <a:t>02-737-0513</a:t>
                      </a:r>
                      <a:endParaRPr kumimoji="1" lang="en-US" altLang="ko-KR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바탕" pitchFamily="18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바탕" pitchFamily="18" charset="-127"/>
                        </a:rPr>
                        <a:t>02-773-5469</a:t>
                      </a:r>
                      <a:endParaRPr kumimoji="1" lang="en-US" altLang="ko-KR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바탕" pitchFamily="18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바탕" pitchFamily="18" charset="-127"/>
                        </a:rPr>
                        <a:t>k96128@moonbok.or.kr</a:t>
                      </a:r>
                      <a:endParaRPr kumimoji="1" lang="en-US" altLang="ko-KR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바탕" pitchFamily="18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4025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바탕" pitchFamily="18" charset="-127"/>
                        </a:rPr>
                        <a:t>부산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바탕" pitchFamily="18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바탕" pitchFamily="18" charset="-127"/>
                        </a:rPr>
                        <a:t>부산문화재단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바탕" pitchFamily="18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바탕" pitchFamily="18" charset="-127"/>
                        </a:rPr>
                        <a:t>051-745-7264</a:t>
                      </a:r>
                      <a:endParaRPr kumimoji="1" lang="en-US" altLang="ko-KR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바탕" pitchFamily="18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바탕" pitchFamily="18" charset="-127"/>
                        </a:rPr>
                        <a:t>051-744-7708</a:t>
                      </a:r>
                      <a:endParaRPr kumimoji="1" lang="en-US" altLang="ko-KR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바탕" pitchFamily="18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바탕" pitchFamily="18" charset="-127"/>
                        </a:rPr>
                        <a:t>hukang@korea.kr</a:t>
                      </a:r>
                      <a:endParaRPr kumimoji="1" lang="en-US" altLang="ko-KR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바탕" pitchFamily="18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4025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바탕" pitchFamily="18" charset="-127"/>
                        </a:rPr>
                        <a:t>대구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바탕" pitchFamily="18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바탕" pitchFamily="18" charset="-127"/>
                        </a:rPr>
                        <a:t>대구문화재단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바탕" pitchFamily="18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바탕" pitchFamily="18" charset="-127"/>
                        </a:rPr>
                        <a:t>053-422-1240</a:t>
                      </a:r>
                      <a:endParaRPr kumimoji="1" lang="en-US" altLang="ko-KR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바탕" pitchFamily="18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바탕" pitchFamily="18" charset="-127"/>
                        </a:rPr>
                        <a:t>053-422-1213</a:t>
                      </a:r>
                      <a:endParaRPr kumimoji="1" lang="en-US" altLang="ko-KR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바탕" pitchFamily="18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바탕" pitchFamily="18" charset="-127"/>
                        </a:rPr>
                        <a:t>walkthesky7@naver.com</a:t>
                      </a:r>
                      <a:endParaRPr kumimoji="1" lang="en-US" altLang="ko-KR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바탕" pitchFamily="18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4025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바탕" pitchFamily="18" charset="-127"/>
                        </a:rPr>
                        <a:t>인천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바탕" pitchFamily="18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바탕" pitchFamily="18" charset="-127"/>
                        </a:rPr>
                        <a:t>인천문화재단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바탕" pitchFamily="18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바탕" pitchFamily="18" charset="-127"/>
                        </a:rPr>
                        <a:t>032-455-7154</a:t>
                      </a:r>
                      <a:endParaRPr kumimoji="1" lang="en-US" altLang="ko-KR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바탕" pitchFamily="18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바탕" pitchFamily="18" charset="-127"/>
                        </a:rPr>
                        <a:t>032-455-7191</a:t>
                      </a:r>
                      <a:endParaRPr kumimoji="1" lang="en-US" altLang="ko-KR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바탕" pitchFamily="18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바탕" pitchFamily="18" charset="-127"/>
                        </a:rPr>
                        <a:t>edubyun@ifac.or.kr</a:t>
                      </a:r>
                      <a:endParaRPr kumimoji="1" lang="en-US" altLang="ko-KR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바탕" pitchFamily="18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4025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바탕" pitchFamily="18" charset="-127"/>
                        </a:rPr>
                        <a:t>광주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바탕" pitchFamily="18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바탕" pitchFamily="18" charset="-127"/>
                        </a:rPr>
                        <a:t>광주문화재단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바탕" pitchFamily="18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바탕" pitchFamily="18" charset="-127"/>
                        </a:rPr>
                        <a:t>062-670-7442 </a:t>
                      </a:r>
                      <a:endParaRPr kumimoji="1" lang="en-US" altLang="ko-KR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바탕" pitchFamily="18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바탕" pitchFamily="18" charset="-127"/>
                        </a:rPr>
                        <a:t>062-670-7429</a:t>
                      </a:r>
                      <a:endParaRPr kumimoji="1" lang="en-US" altLang="ko-KR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바탕" pitchFamily="18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바탕" pitchFamily="18" charset="-127"/>
                        </a:rPr>
                        <a:t>pkd21c@hanmail.net</a:t>
                      </a:r>
                      <a:endParaRPr kumimoji="1" lang="en-US" altLang="ko-KR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바탕" pitchFamily="18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4025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바탕" pitchFamily="18" charset="-127"/>
                        </a:rPr>
                        <a:t>대전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바탕" pitchFamily="18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바탕" pitchFamily="18" charset="-127"/>
                        </a:rPr>
                        <a:t>대전문화재단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바탕" pitchFamily="18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바탕" pitchFamily="18" charset="-127"/>
                        </a:rPr>
                        <a:t>042-477-2283</a:t>
                      </a:r>
                      <a:endParaRPr kumimoji="1" lang="en-US" altLang="ko-KR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바탕" pitchFamily="18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바탕" pitchFamily="18" charset="-127"/>
                        </a:rPr>
                        <a:t>042-477-2290</a:t>
                      </a:r>
                      <a:endParaRPr kumimoji="1" lang="en-US" altLang="ko-KR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바탕" pitchFamily="18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바탕" pitchFamily="18" charset="-127"/>
                        </a:rPr>
                        <a:t>art2@djfca.or.kr</a:t>
                      </a:r>
                      <a:endParaRPr kumimoji="1" lang="en-US" altLang="ko-KR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바탕" pitchFamily="18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2438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바탕" pitchFamily="18" charset="-127"/>
                        </a:rPr>
                        <a:t>울산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바탕" pitchFamily="18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바탕" pitchFamily="18" charset="-127"/>
                        </a:rPr>
                        <a:t>울산문화바우처협의회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바탕" pitchFamily="18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바탕" pitchFamily="18" charset="-127"/>
                        </a:rPr>
                        <a:t>052-275-3900</a:t>
                      </a:r>
                      <a:endParaRPr kumimoji="1" lang="en-US" altLang="ko-KR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바탕" pitchFamily="18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바탕" pitchFamily="18" charset="-127"/>
                        </a:rPr>
                        <a:t>052-265-4487</a:t>
                      </a:r>
                      <a:endParaRPr kumimoji="1" lang="en-US" altLang="ko-KR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바탕" pitchFamily="18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바탕" pitchFamily="18" charset="-127"/>
                        </a:rPr>
                        <a:t>usart73@hanmail.net</a:t>
                      </a:r>
                      <a:endParaRPr kumimoji="1" lang="en-US" altLang="ko-KR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바탕" pitchFamily="18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4025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바탕" pitchFamily="18" charset="-127"/>
                        </a:rPr>
                        <a:t>경기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바탕" pitchFamily="18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바탕" pitchFamily="18" charset="-127"/>
                        </a:rPr>
                        <a:t>경기문화재단 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바탕" pitchFamily="18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바탕" pitchFamily="18" charset="-127"/>
                        </a:rPr>
                        <a:t>031-231-7238</a:t>
                      </a:r>
                      <a:endParaRPr kumimoji="1" lang="en-US" altLang="ko-KR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바탕" pitchFamily="18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바탕" pitchFamily="18" charset="-127"/>
                        </a:rPr>
                        <a:t>031-236-0283</a:t>
                      </a:r>
                      <a:endParaRPr kumimoji="1" lang="en-US" altLang="ko-KR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바탕" pitchFamily="18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바탕" pitchFamily="18" charset="-127"/>
                        </a:rPr>
                        <a:t>0171072@ggcf.or.kr</a:t>
                      </a:r>
                      <a:endParaRPr kumimoji="1" lang="en-US" altLang="ko-KR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바탕" pitchFamily="18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4025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바탕" pitchFamily="18" charset="-127"/>
                        </a:rPr>
                        <a:t>강원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바탕" pitchFamily="18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바탕" pitchFamily="18" charset="-127"/>
                        </a:rPr>
                        <a:t>강원문화재단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바탕" pitchFamily="18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바탕" pitchFamily="18" charset="-127"/>
                        </a:rPr>
                        <a:t>033-249-5388</a:t>
                      </a:r>
                      <a:endParaRPr kumimoji="1" lang="en-US" altLang="ko-KR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바탕" pitchFamily="18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바탕" pitchFamily="18" charset="-127"/>
                        </a:rPr>
                        <a:t>033-251-3408</a:t>
                      </a:r>
                      <a:endParaRPr kumimoji="1" lang="en-US" altLang="ko-KR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바탕" pitchFamily="18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바탕" pitchFamily="18" charset="-127"/>
                        </a:rPr>
                        <a:t>ancopy7781@gmail.com</a:t>
                      </a:r>
                      <a:endParaRPr kumimoji="1" lang="en-US" altLang="ko-KR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바탕" pitchFamily="18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4025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바탕" pitchFamily="18" charset="-127"/>
                        </a:rPr>
                        <a:t>충북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바탕" pitchFamily="18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바탕" pitchFamily="18" charset="-127"/>
                        </a:rPr>
                        <a:t>한국지역자활센터 </a:t>
                      </a:r>
                    </a:p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바탕" pitchFamily="18" charset="-127"/>
                        </a:rPr>
                        <a:t>충북지부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바탕" pitchFamily="18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바탕" pitchFamily="18" charset="-127"/>
                        </a:rPr>
                        <a:t>043-238-2883 </a:t>
                      </a:r>
                      <a:endParaRPr kumimoji="1" lang="en-US" altLang="ko-KR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바탕" pitchFamily="18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바탕" pitchFamily="18" charset="-127"/>
                        </a:rPr>
                        <a:t>043-238-8270</a:t>
                      </a:r>
                      <a:endParaRPr kumimoji="1" lang="en-US" altLang="ko-KR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바탕" pitchFamily="18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바탕" pitchFamily="18" charset="-127"/>
                        </a:rPr>
                        <a:t>cbjahwal@hanmail.net</a:t>
                      </a:r>
                      <a:endParaRPr kumimoji="1" lang="en-US" altLang="ko-KR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바탕" pitchFamily="18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88950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바탕" pitchFamily="18" charset="-127"/>
                        </a:rPr>
                        <a:t>충남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바탕" pitchFamily="18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바탕" pitchFamily="18" charset="-127"/>
                        </a:rPr>
                        <a:t>순천향대학교 </a:t>
                      </a:r>
                    </a:p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바탕" pitchFamily="18" charset="-127"/>
                        </a:rPr>
                        <a:t>문화예술교육연구소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바탕" pitchFamily="18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바탕" pitchFamily="18" charset="-127"/>
                        </a:rPr>
                        <a:t>041-530-3052</a:t>
                      </a:r>
                      <a:endParaRPr kumimoji="1" lang="en-US" altLang="ko-KR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바탕" pitchFamily="18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바탕" pitchFamily="18" charset="-127"/>
                        </a:rPr>
                        <a:t>041-530-3055</a:t>
                      </a:r>
                      <a:endParaRPr kumimoji="1" lang="en-US" altLang="ko-KR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바탕" pitchFamily="18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바탕" pitchFamily="18" charset="-127"/>
                        </a:rPr>
                        <a:t>icae@sch.ac.kr</a:t>
                      </a:r>
                      <a:endParaRPr kumimoji="1" lang="en-US" altLang="ko-KR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바탕" pitchFamily="18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4025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바탕" pitchFamily="18" charset="-127"/>
                        </a:rPr>
                        <a:t>전북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바탕" pitchFamily="18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바탕" pitchFamily="18" charset="-127"/>
                        </a:rPr>
                        <a:t>(</a:t>
                      </a: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바탕" pitchFamily="18" charset="-127"/>
                        </a:rPr>
                        <a:t>사</a:t>
                      </a: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바탕" pitchFamily="18" charset="-127"/>
                        </a:rPr>
                        <a:t>)</a:t>
                      </a: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바탕" pitchFamily="18" charset="-127"/>
                        </a:rPr>
                        <a:t>문화연구 창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바탕" pitchFamily="18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바탕" pitchFamily="18" charset="-127"/>
                        </a:rPr>
                        <a:t>063-227-1288 </a:t>
                      </a:r>
                      <a:endParaRPr kumimoji="1" lang="en-US" altLang="ko-KR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바탕" pitchFamily="18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바탕" pitchFamily="18" charset="-127"/>
                        </a:rPr>
                        <a:t>063-227-1288</a:t>
                      </a:r>
                      <a:endParaRPr kumimoji="1" lang="en-US" altLang="ko-KR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바탕" pitchFamily="18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바탕" pitchFamily="18" charset="-127"/>
                        </a:rPr>
                        <a:t>jbvoucher@naver.com</a:t>
                      </a:r>
                      <a:endParaRPr kumimoji="1" lang="en-US" altLang="ko-KR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바탕" pitchFamily="18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4025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바탕" pitchFamily="18" charset="-127"/>
                        </a:rPr>
                        <a:t>전남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바탕" pitchFamily="18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바탕" pitchFamily="18" charset="-127"/>
                        </a:rPr>
                        <a:t>전남문화예술재단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바탕" pitchFamily="18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바탕" pitchFamily="18" charset="-127"/>
                        </a:rPr>
                        <a:t>061-287-5213</a:t>
                      </a:r>
                      <a:endParaRPr kumimoji="1" lang="en-US" altLang="ko-KR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바탕" pitchFamily="18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바탕" pitchFamily="18" charset="-127"/>
                        </a:rPr>
                        <a:t>061-287-5208</a:t>
                      </a:r>
                      <a:endParaRPr kumimoji="1" lang="en-US" altLang="ko-KR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바탕" pitchFamily="18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바탕" pitchFamily="18" charset="-127"/>
                        </a:rPr>
                        <a:t>kinopak@naver.com</a:t>
                      </a:r>
                      <a:endParaRPr kumimoji="1" lang="en-US" altLang="ko-KR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바탕" pitchFamily="18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2438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바탕" pitchFamily="18" charset="-127"/>
                        </a:rPr>
                        <a:t>경북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바탕" pitchFamily="18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바탕" pitchFamily="18" charset="-127"/>
                        </a:rPr>
                        <a:t>성주금수문화예술마을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바탕" pitchFamily="18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바탕" pitchFamily="18" charset="-127"/>
                        </a:rPr>
                        <a:t>054-931-5346 </a:t>
                      </a:r>
                      <a:endParaRPr kumimoji="1" lang="en-US" altLang="ko-KR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바탕" pitchFamily="18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바탕" pitchFamily="18" charset="-127"/>
                        </a:rPr>
                        <a:t>054-931-5341</a:t>
                      </a:r>
                      <a:endParaRPr kumimoji="1" lang="en-US" altLang="ko-KR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바탕" pitchFamily="18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바탕" pitchFamily="18" charset="-127"/>
                        </a:rPr>
                        <a:t>9315346@naver.com</a:t>
                      </a:r>
                      <a:endParaRPr kumimoji="1" lang="en-US" altLang="ko-KR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바탕" pitchFamily="18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4025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바탕" pitchFamily="18" charset="-127"/>
                        </a:rPr>
                        <a:t>경남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바탕" pitchFamily="18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바탕" pitchFamily="18" charset="-127"/>
                        </a:rPr>
                        <a:t>경남문화나눔컨소시움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바탕" pitchFamily="18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바탕" pitchFamily="18" charset="-127"/>
                        </a:rPr>
                        <a:t>055-747-7084 </a:t>
                      </a:r>
                      <a:endParaRPr kumimoji="1" lang="en-US" altLang="ko-KR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바탕" pitchFamily="18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바탕" pitchFamily="18" charset="-127"/>
                        </a:rPr>
                        <a:t>055-747-7010</a:t>
                      </a:r>
                      <a:endParaRPr kumimoji="1" lang="en-US" altLang="ko-KR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바탕" pitchFamily="18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바탕" pitchFamily="18" charset="-127"/>
                        </a:rPr>
                        <a:t>twoaceha@hanmail.net</a:t>
                      </a:r>
                      <a:endParaRPr kumimoji="1" lang="en-US" altLang="ko-KR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바탕" pitchFamily="18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4025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바탕" pitchFamily="18" charset="-127"/>
                        </a:rPr>
                        <a:t>제주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바탕" pitchFamily="18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바탕" pitchFamily="18" charset="-127"/>
                        </a:rPr>
                        <a:t>제주문화예술재단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바탕" pitchFamily="18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바탕" pitchFamily="18" charset="-127"/>
                        </a:rPr>
                        <a:t>064-748-9814 </a:t>
                      </a:r>
                      <a:endParaRPr kumimoji="1" lang="en-US" altLang="ko-KR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바탕" pitchFamily="18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바탕" pitchFamily="18" charset="-127"/>
                        </a:rPr>
                        <a:t>064-748-9815</a:t>
                      </a:r>
                      <a:endParaRPr kumimoji="1" lang="en-US" altLang="ko-KR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바탕" pitchFamily="18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바탕" pitchFamily="18" charset="-127"/>
                        </a:rPr>
                        <a:t>motif1229@naver.com</a:t>
                      </a:r>
                      <a:endParaRPr kumimoji="1" lang="en-US" altLang="ko-KR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바탕" pitchFamily="18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8309" name="Text Box 6"/>
          <p:cNvSpPr txBox="1">
            <a:spLocks noChangeArrowheads="1"/>
          </p:cNvSpPr>
          <p:nvPr/>
        </p:nvSpPr>
        <p:spPr bwMode="auto">
          <a:xfrm>
            <a:off x="260350" y="539750"/>
            <a:ext cx="226377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ko-KR" b="1">
                <a:latin typeface="Arial" charset="0"/>
                <a:ea typeface="바탕" pitchFamily="18" charset="-127"/>
              </a:rPr>
              <a:t>Ⅱ. </a:t>
            </a:r>
            <a:r>
              <a:rPr lang="ko-KR" altLang="en-US" b="1">
                <a:latin typeface="Arial" charset="0"/>
                <a:ea typeface="바탕" pitchFamily="18" charset="-127"/>
              </a:rPr>
              <a:t>업무別 </a:t>
            </a:r>
            <a:r>
              <a:rPr lang="en-US" altLang="ko-KR" b="1">
                <a:latin typeface="Arial" charset="0"/>
                <a:ea typeface="바탕" pitchFamily="18" charset="-127"/>
              </a:rPr>
              <a:t>FAQ </a:t>
            </a:r>
            <a:r>
              <a:rPr lang="ko-KR" altLang="en-US" b="1">
                <a:latin typeface="Arial" charset="0"/>
                <a:ea typeface="바탕" pitchFamily="18" charset="-127"/>
              </a:rPr>
              <a:t>내용</a:t>
            </a:r>
          </a:p>
        </p:txBody>
      </p:sp>
      <p:sp>
        <p:nvSpPr>
          <p:cNvPr id="8310" name="Rectangle 35"/>
          <p:cNvSpPr>
            <a:spLocks noChangeArrowheads="1"/>
          </p:cNvSpPr>
          <p:nvPr/>
        </p:nvSpPr>
        <p:spPr bwMode="auto">
          <a:xfrm>
            <a:off x="3175" y="0"/>
            <a:ext cx="6883400" cy="344488"/>
          </a:xfrm>
          <a:prstGeom prst="rect">
            <a:avLst/>
          </a:prstGeom>
          <a:gradFill rotWithShape="1">
            <a:gsLst>
              <a:gs pos="0">
                <a:srgbClr val="3366FF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>
              <a:latin typeface="Arial" charset="0"/>
              <a:ea typeface="바탕" pitchFamily="18" charset="-127"/>
            </a:endParaRPr>
          </a:p>
        </p:txBody>
      </p:sp>
      <p:sp>
        <p:nvSpPr>
          <p:cNvPr id="8311" name="Rectangle 35"/>
          <p:cNvSpPr>
            <a:spLocks noChangeArrowheads="1"/>
          </p:cNvSpPr>
          <p:nvPr/>
        </p:nvSpPr>
        <p:spPr bwMode="auto">
          <a:xfrm>
            <a:off x="58738" y="0"/>
            <a:ext cx="6107112" cy="344488"/>
          </a:xfrm>
          <a:prstGeom prst="rect">
            <a:avLst/>
          </a:prstGeom>
          <a:gradFill rotWithShape="1">
            <a:gsLst>
              <a:gs pos="0">
                <a:srgbClr val="3366FF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>
              <a:latin typeface="Arial" charset="0"/>
              <a:ea typeface="바탕" pitchFamily="18" charset="-127"/>
            </a:endParaRPr>
          </a:p>
        </p:txBody>
      </p:sp>
      <p:pic>
        <p:nvPicPr>
          <p:cNvPr id="8312" name="Picture 128" descr="문화체육관광부 로고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81600" y="0"/>
            <a:ext cx="1676400" cy="36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ext Box 37"/>
          <p:cNvSpPr txBox="1">
            <a:spLocks noChangeArrowheads="1"/>
          </p:cNvSpPr>
          <p:nvPr/>
        </p:nvSpPr>
        <p:spPr bwMode="auto">
          <a:xfrm>
            <a:off x="404813" y="2074863"/>
            <a:ext cx="6037262" cy="3286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ko-KR" sz="1200" b="1">
                <a:latin typeface="Arial" charset="0"/>
                <a:ea typeface="바탕" pitchFamily="18" charset="-127"/>
              </a:rPr>
              <a:t>4. 12</a:t>
            </a:r>
            <a:r>
              <a:rPr lang="ko-KR" altLang="en-US" sz="1200" b="1">
                <a:latin typeface="Arial" charset="0"/>
                <a:ea typeface="바탕" pitchFamily="18" charset="-127"/>
              </a:rPr>
              <a:t>월까지 문화카드 한도액</a:t>
            </a:r>
            <a:r>
              <a:rPr lang="en-US" altLang="ko-KR" sz="1200" b="1">
                <a:latin typeface="Arial" charset="0"/>
                <a:ea typeface="바탕" pitchFamily="18" charset="-127"/>
              </a:rPr>
              <a:t>(5</a:t>
            </a:r>
            <a:r>
              <a:rPr lang="ko-KR" altLang="en-US" sz="1200" b="1">
                <a:latin typeface="Arial" charset="0"/>
                <a:ea typeface="바탕" pitchFamily="18" charset="-127"/>
              </a:rPr>
              <a:t>만원</a:t>
            </a:r>
            <a:r>
              <a:rPr lang="en-US" altLang="ko-KR" sz="1200" b="1">
                <a:latin typeface="Arial" charset="0"/>
                <a:ea typeface="바탕" pitchFamily="18" charset="-127"/>
              </a:rPr>
              <a:t>)</a:t>
            </a:r>
            <a:r>
              <a:rPr lang="ko-KR" altLang="en-US" sz="1200" b="1">
                <a:latin typeface="Arial" charset="0"/>
                <a:ea typeface="바탕" pitchFamily="18" charset="-127"/>
              </a:rPr>
              <a:t>을 다 사용하지 못하면</a:t>
            </a:r>
            <a:r>
              <a:rPr lang="en-US" altLang="ko-KR" sz="1200" b="1">
                <a:latin typeface="Arial" charset="0"/>
                <a:ea typeface="바탕" pitchFamily="18" charset="-127"/>
              </a:rPr>
              <a:t>, </a:t>
            </a:r>
            <a:r>
              <a:rPr lang="ko-KR" altLang="en-US" sz="1200" b="1">
                <a:latin typeface="Arial" charset="0"/>
                <a:ea typeface="바탕" pitchFamily="18" charset="-127"/>
              </a:rPr>
              <a:t>다음해로 이월되나요</a:t>
            </a:r>
            <a:r>
              <a:rPr lang="en-US" altLang="ko-KR" sz="1200" b="1">
                <a:latin typeface="Arial" charset="0"/>
                <a:ea typeface="바탕" pitchFamily="18" charset="-127"/>
              </a:rPr>
              <a:t>?</a:t>
            </a:r>
            <a:endParaRPr lang="ko-KR" altLang="en-US" sz="1200">
              <a:latin typeface="Arial" charset="0"/>
              <a:ea typeface="바탕" pitchFamily="18" charset="-127"/>
            </a:endParaRPr>
          </a:p>
          <a:p>
            <a:pPr>
              <a:lnSpc>
                <a:spcPct val="120000"/>
              </a:lnSpc>
            </a:pPr>
            <a:r>
              <a:rPr lang="en-US" altLang="ko-KR" sz="1200">
                <a:latin typeface="Arial" charset="0"/>
                <a:ea typeface="바탕" pitchFamily="18" charset="-127"/>
              </a:rPr>
              <a:t>     - </a:t>
            </a:r>
            <a:r>
              <a:rPr lang="ko-KR" altLang="en-US" sz="1200">
                <a:latin typeface="Arial" charset="0"/>
                <a:ea typeface="바탕" pitchFamily="18" charset="-127"/>
              </a:rPr>
              <a:t>아닙니다</a:t>
            </a:r>
            <a:r>
              <a:rPr lang="en-US" altLang="ko-KR" sz="1200">
                <a:latin typeface="Arial" charset="0"/>
                <a:ea typeface="바탕" pitchFamily="18" charset="-127"/>
              </a:rPr>
              <a:t>. </a:t>
            </a:r>
            <a:r>
              <a:rPr lang="ko-KR" altLang="en-US" sz="1200">
                <a:latin typeface="Arial" charset="0"/>
                <a:ea typeface="바탕" pitchFamily="18" charset="-127"/>
              </a:rPr>
              <a:t>연간 사용 후 잔액이 발생하였을 경우 자동 소멸되며 현금으로 전환하여</a:t>
            </a:r>
          </a:p>
          <a:p>
            <a:pPr>
              <a:lnSpc>
                <a:spcPct val="120000"/>
              </a:lnSpc>
            </a:pPr>
            <a:r>
              <a:rPr lang="ko-KR" altLang="en-US" sz="1200">
                <a:latin typeface="Arial" charset="0"/>
                <a:ea typeface="바탕" pitchFamily="18" charset="-127"/>
              </a:rPr>
              <a:t>       사용할 수 없습니다</a:t>
            </a:r>
            <a:r>
              <a:rPr lang="en-US" altLang="ko-KR" sz="1200">
                <a:latin typeface="Arial" charset="0"/>
                <a:ea typeface="바탕" pitchFamily="18" charset="-127"/>
              </a:rPr>
              <a:t>.</a:t>
            </a:r>
          </a:p>
          <a:p>
            <a:pPr>
              <a:lnSpc>
                <a:spcPct val="120000"/>
              </a:lnSpc>
            </a:pPr>
            <a:endParaRPr lang="ko-KR" altLang="en-US" sz="1200">
              <a:latin typeface="Arial" charset="0"/>
              <a:ea typeface="바탕" pitchFamily="18" charset="-127"/>
            </a:endParaRPr>
          </a:p>
          <a:p>
            <a:pPr>
              <a:lnSpc>
                <a:spcPct val="120000"/>
              </a:lnSpc>
            </a:pPr>
            <a:r>
              <a:rPr lang="en-US" altLang="ko-KR" sz="1200" b="1">
                <a:latin typeface="Arial" charset="0"/>
                <a:ea typeface="바탕" pitchFamily="18" charset="-127"/>
              </a:rPr>
              <a:t>5. </a:t>
            </a:r>
            <a:r>
              <a:rPr lang="ko-KR" altLang="en-US" sz="1200" b="1">
                <a:latin typeface="Arial" charset="0"/>
                <a:ea typeface="바탕" pitchFamily="18" charset="-127"/>
              </a:rPr>
              <a:t>공연가격이 </a:t>
            </a:r>
            <a:r>
              <a:rPr lang="en-US" altLang="ko-KR" sz="1200" b="1">
                <a:latin typeface="Arial" charset="0"/>
                <a:ea typeface="바탕" pitchFamily="18" charset="-127"/>
              </a:rPr>
              <a:t>7</a:t>
            </a:r>
            <a:r>
              <a:rPr lang="ko-KR" altLang="en-US" sz="1200" b="1">
                <a:latin typeface="Arial" charset="0"/>
                <a:ea typeface="바탕" pitchFamily="18" charset="-127"/>
              </a:rPr>
              <a:t>만원이면</a:t>
            </a:r>
            <a:r>
              <a:rPr lang="en-US" altLang="ko-KR" sz="1200" b="1">
                <a:latin typeface="Arial" charset="0"/>
                <a:ea typeface="바탕" pitchFamily="18" charset="-127"/>
              </a:rPr>
              <a:t>, </a:t>
            </a:r>
            <a:r>
              <a:rPr lang="ko-KR" altLang="en-US" sz="1200" b="1">
                <a:latin typeface="Arial" charset="0"/>
                <a:ea typeface="바탕" pitchFamily="18" charset="-127"/>
              </a:rPr>
              <a:t>문화카드로 </a:t>
            </a:r>
            <a:r>
              <a:rPr lang="en-US" altLang="ko-KR" sz="1200" b="1">
                <a:latin typeface="Arial" charset="0"/>
                <a:ea typeface="바탕" pitchFamily="18" charset="-127"/>
              </a:rPr>
              <a:t>5</a:t>
            </a:r>
            <a:r>
              <a:rPr lang="ko-KR" altLang="en-US" sz="1200" b="1">
                <a:latin typeface="Arial" charset="0"/>
                <a:ea typeface="바탕" pitchFamily="18" charset="-127"/>
              </a:rPr>
              <a:t>만원 결제하고 타 카드나 현금으로 추가 결제가</a:t>
            </a:r>
          </a:p>
          <a:p>
            <a:pPr>
              <a:lnSpc>
                <a:spcPct val="120000"/>
              </a:lnSpc>
            </a:pPr>
            <a:r>
              <a:rPr lang="ko-KR" altLang="en-US" sz="1200" b="1">
                <a:latin typeface="Arial" charset="0"/>
                <a:ea typeface="바탕" pitchFamily="18" charset="-127"/>
              </a:rPr>
              <a:t>    가능합니까</a:t>
            </a:r>
            <a:r>
              <a:rPr lang="en-US" altLang="ko-KR" sz="1200" b="1">
                <a:latin typeface="Arial" charset="0"/>
                <a:ea typeface="바탕" pitchFamily="18" charset="-127"/>
              </a:rPr>
              <a:t>?</a:t>
            </a:r>
            <a:endParaRPr lang="ko-KR" altLang="en-US" sz="1200">
              <a:latin typeface="Arial" charset="0"/>
              <a:ea typeface="바탕" pitchFamily="18" charset="-127"/>
            </a:endParaRPr>
          </a:p>
          <a:p>
            <a:pPr>
              <a:lnSpc>
                <a:spcPct val="120000"/>
              </a:lnSpc>
            </a:pPr>
            <a:r>
              <a:rPr lang="en-US" altLang="ko-KR" sz="1200">
                <a:latin typeface="Arial" charset="0"/>
                <a:ea typeface="바탕" pitchFamily="18" charset="-127"/>
              </a:rPr>
              <a:t>     - </a:t>
            </a:r>
            <a:r>
              <a:rPr lang="ko-KR" altLang="en-US" sz="1200">
                <a:latin typeface="Arial" charset="0"/>
                <a:ea typeface="바탕" pitchFamily="18" charset="-127"/>
              </a:rPr>
              <a:t>가능합니다</a:t>
            </a:r>
            <a:r>
              <a:rPr lang="en-US" altLang="ko-KR" sz="1200">
                <a:latin typeface="Arial" charset="0"/>
                <a:ea typeface="바탕" pitchFamily="18" charset="-127"/>
              </a:rPr>
              <a:t>. </a:t>
            </a:r>
            <a:r>
              <a:rPr lang="ko-KR" altLang="en-US" sz="1200">
                <a:latin typeface="Arial" charset="0"/>
                <a:ea typeface="바탕" pitchFamily="18" charset="-127"/>
              </a:rPr>
              <a:t>다만 온라인 구매의 경우</a:t>
            </a:r>
            <a:r>
              <a:rPr lang="en-US" altLang="ko-KR" sz="1200">
                <a:latin typeface="Arial" charset="0"/>
                <a:ea typeface="바탕" pitchFamily="18" charset="-127"/>
              </a:rPr>
              <a:t>, </a:t>
            </a:r>
            <a:r>
              <a:rPr lang="ko-KR" altLang="en-US" sz="1200">
                <a:latin typeface="Arial" charset="0"/>
                <a:ea typeface="바탕" pitchFamily="18" charset="-127"/>
              </a:rPr>
              <a:t>현금과 문화카드로 나누어 결제하는 것은</a:t>
            </a:r>
          </a:p>
          <a:p>
            <a:pPr>
              <a:lnSpc>
                <a:spcPct val="120000"/>
              </a:lnSpc>
            </a:pPr>
            <a:r>
              <a:rPr lang="ko-KR" altLang="en-US" sz="1200">
                <a:latin typeface="Arial" charset="0"/>
                <a:ea typeface="바탕" pitchFamily="18" charset="-127"/>
              </a:rPr>
              <a:t>       불가능합니다</a:t>
            </a:r>
            <a:r>
              <a:rPr lang="en-US" altLang="ko-KR" sz="1200">
                <a:latin typeface="Arial" charset="0"/>
                <a:ea typeface="바탕" pitchFamily="18" charset="-127"/>
              </a:rPr>
              <a:t>. (</a:t>
            </a:r>
            <a:r>
              <a:rPr lang="ko-KR" altLang="en-US" sz="1200">
                <a:latin typeface="Arial" charset="0"/>
                <a:ea typeface="바탕" pitchFamily="18" charset="-127"/>
              </a:rPr>
              <a:t>일반 신용카드와 동일함</a:t>
            </a:r>
            <a:r>
              <a:rPr lang="en-US" altLang="ko-KR" sz="1200">
                <a:latin typeface="Arial" charset="0"/>
                <a:ea typeface="바탕" pitchFamily="18" charset="-127"/>
              </a:rPr>
              <a:t>)</a:t>
            </a:r>
          </a:p>
          <a:p>
            <a:pPr>
              <a:lnSpc>
                <a:spcPct val="120000"/>
              </a:lnSpc>
            </a:pPr>
            <a:endParaRPr lang="ko-KR" altLang="en-US" sz="1200">
              <a:latin typeface="Arial" charset="0"/>
              <a:ea typeface="바탕" pitchFamily="18" charset="-127"/>
            </a:endParaRPr>
          </a:p>
          <a:p>
            <a:pPr>
              <a:lnSpc>
                <a:spcPct val="120000"/>
              </a:lnSpc>
            </a:pPr>
            <a:r>
              <a:rPr lang="en-US" altLang="ko-KR" sz="1200" b="1">
                <a:latin typeface="Arial" charset="0"/>
                <a:ea typeface="바탕" pitchFamily="18" charset="-127"/>
              </a:rPr>
              <a:t>6. </a:t>
            </a:r>
            <a:r>
              <a:rPr lang="ko-KR" altLang="en-US" sz="1200" b="1">
                <a:latin typeface="Arial" charset="0"/>
                <a:ea typeface="바탕" pitchFamily="18" charset="-127"/>
              </a:rPr>
              <a:t>문화카드 사용내역이나 잔액을 조회할 수 있나요</a:t>
            </a:r>
            <a:r>
              <a:rPr lang="en-US" altLang="ko-KR" sz="1200" b="1">
                <a:latin typeface="Arial" charset="0"/>
                <a:ea typeface="바탕" pitchFamily="18" charset="-127"/>
              </a:rPr>
              <a:t>?</a:t>
            </a:r>
            <a:endParaRPr lang="ko-KR" altLang="en-US" sz="1200">
              <a:latin typeface="Arial" charset="0"/>
              <a:ea typeface="바탕" pitchFamily="18" charset="-127"/>
            </a:endParaRPr>
          </a:p>
          <a:p>
            <a:pPr>
              <a:lnSpc>
                <a:spcPct val="120000"/>
              </a:lnSpc>
            </a:pPr>
            <a:r>
              <a:rPr lang="en-US" altLang="ko-KR" sz="1200">
                <a:latin typeface="Arial" charset="0"/>
                <a:ea typeface="바탕" pitchFamily="18" charset="-127"/>
              </a:rPr>
              <a:t>     - </a:t>
            </a:r>
            <a:r>
              <a:rPr lang="ko-KR" altLang="en-US" sz="1200">
                <a:latin typeface="Arial" charset="0"/>
                <a:ea typeface="바탕" pitchFamily="18" charset="-127"/>
              </a:rPr>
              <a:t>문화바우처 홈페이지</a:t>
            </a:r>
            <a:r>
              <a:rPr lang="en-US" altLang="ko-KR" sz="1200">
                <a:latin typeface="Arial" charset="0"/>
                <a:ea typeface="바탕" pitchFamily="18" charset="-127"/>
              </a:rPr>
              <a:t>(</a:t>
            </a:r>
            <a:r>
              <a:rPr lang="en-US" altLang="ko-KR" sz="1200">
                <a:latin typeface="Arial" charset="0"/>
                <a:ea typeface="바탕" pitchFamily="18" charset="-127"/>
                <a:hlinkClick r:id="rId2" action="ppaction://hlinkfile"/>
              </a:rPr>
              <a:t>www</a:t>
            </a:r>
            <a:r>
              <a:rPr lang="en-US" altLang="ko-KR" sz="1200">
                <a:latin typeface="Arial" charset="0"/>
                <a:ea typeface="바탕" pitchFamily="18" charset="-127"/>
              </a:rPr>
              <a:t>.</a:t>
            </a:r>
            <a:r>
              <a:rPr lang="ko-KR" altLang="en-US" sz="1200">
                <a:latin typeface="Arial" charset="0"/>
                <a:ea typeface="바탕" pitchFamily="18" charset="-127"/>
              </a:rPr>
              <a:t>문화바우처</a:t>
            </a:r>
            <a:r>
              <a:rPr lang="en-US" altLang="ko-KR" sz="1200">
                <a:latin typeface="Arial" charset="0"/>
                <a:ea typeface="바탕" pitchFamily="18" charset="-127"/>
              </a:rPr>
              <a:t>.kr </a:t>
            </a:r>
            <a:r>
              <a:rPr lang="ko-KR" altLang="en-US" sz="1200">
                <a:latin typeface="Arial" charset="0"/>
                <a:ea typeface="바탕" pitchFamily="18" charset="-127"/>
              </a:rPr>
              <a:t>또는 </a:t>
            </a:r>
            <a:r>
              <a:rPr lang="en-US" altLang="ko-KR" sz="1200">
                <a:latin typeface="Arial" charset="0"/>
                <a:ea typeface="바탕" pitchFamily="18" charset="-127"/>
                <a:hlinkClick r:id="rId3" action="ppaction://hlinkfile"/>
              </a:rPr>
              <a:t>www.cvoucher.kr</a:t>
            </a:r>
            <a:r>
              <a:rPr lang="en-US" altLang="ko-KR" sz="1200">
                <a:latin typeface="Arial" charset="0"/>
                <a:ea typeface="바탕" pitchFamily="18" charset="-127"/>
              </a:rPr>
              <a:t>) </a:t>
            </a:r>
            <a:r>
              <a:rPr lang="ko-KR" altLang="en-US" sz="1200">
                <a:latin typeface="Arial" charset="0"/>
                <a:ea typeface="바탕" pitchFamily="18" charset="-127"/>
              </a:rPr>
              <a:t>또는 신한카드</a:t>
            </a:r>
          </a:p>
          <a:p>
            <a:pPr>
              <a:lnSpc>
                <a:spcPct val="120000"/>
              </a:lnSpc>
            </a:pPr>
            <a:r>
              <a:rPr lang="ko-KR" altLang="en-US" sz="1200">
                <a:latin typeface="Arial" charset="0"/>
                <a:ea typeface="바탕" pitchFamily="18" charset="-127"/>
              </a:rPr>
              <a:t>       콜센터</a:t>
            </a:r>
            <a:r>
              <a:rPr lang="en-US" altLang="ko-KR" sz="1200">
                <a:latin typeface="Arial" charset="0"/>
                <a:ea typeface="바탕" pitchFamily="18" charset="-127"/>
              </a:rPr>
              <a:t>(1544-7500, 1566-7500)</a:t>
            </a:r>
            <a:r>
              <a:rPr lang="ko-KR" altLang="en-US" sz="1200">
                <a:latin typeface="Arial" charset="0"/>
                <a:ea typeface="바탕" pitchFamily="18" charset="-127"/>
              </a:rPr>
              <a:t>를 통해 바로 확인할 수 있습니다</a:t>
            </a:r>
            <a:r>
              <a:rPr lang="en-US" altLang="ko-KR" sz="1200">
                <a:latin typeface="Arial" charset="0"/>
                <a:ea typeface="바탕" pitchFamily="18" charset="-127"/>
              </a:rPr>
              <a:t>.</a:t>
            </a:r>
            <a:endParaRPr lang="ko-KR" altLang="en-US" sz="1200">
              <a:latin typeface="Arial" charset="0"/>
              <a:ea typeface="바탕" pitchFamily="18" charset="-127"/>
            </a:endParaRPr>
          </a:p>
          <a:p>
            <a:pPr>
              <a:lnSpc>
                <a:spcPct val="120000"/>
              </a:lnSpc>
            </a:pPr>
            <a:endParaRPr lang="en-US" altLang="ko-KR" sz="1200" b="1">
              <a:latin typeface="Arial" charset="0"/>
              <a:ea typeface="바탕" pitchFamily="18" charset="-127"/>
            </a:endParaRPr>
          </a:p>
          <a:p>
            <a:pPr>
              <a:lnSpc>
                <a:spcPct val="120000"/>
              </a:lnSpc>
            </a:pPr>
            <a:r>
              <a:rPr lang="en-US" altLang="ko-KR" sz="1200" b="1">
                <a:latin typeface="Arial" charset="0"/>
                <a:ea typeface="바탕" pitchFamily="18" charset="-127"/>
              </a:rPr>
              <a:t>7. </a:t>
            </a:r>
            <a:r>
              <a:rPr lang="ko-KR" altLang="en-US" sz="1200" b="1">
                <a:latin typeface="Arial" charset="0"/>
                <a:ea typeface="바탕" pitchFamily="18" charset="-127"/>
              </a:rPr>
              <a:t>문화카드 할인 시 중복 할인이 되나요</a:t>
            </a:r>
            <a:r>
              <a:rPr lang="en-US" altLang="ko-KR" sz="1200" b="1">
                <a:latin typeface="Arial" charset="0"/>
                <a:ea typeface="바탕" pitchFamily="18" charset="-127"/>
              </a:rPr>
              <a:t>?</a:t>
            </a:r>
            <a:endParaRPr lang="ko-KR" altLang="en-US" sz="1200">
              <a:latin typeface="Arial" charset="0"/>
              <a:ea typeface="바탕" pitchFamily="18" charset="-127"/>
            </a:endParaRPr>
          </a:p>
          <a:p>
            <a:pPr>
              <a:lnSpc>
                <a:spcPct val="120000"/>
              </a:lnSpc>
            </a:pPr>
            <a:r>
              <a:rPr lang="en-US" altLang="ko-KR" sz="1200">
                <a:latin typeface="Arial" charset="0"/>
                <a:ea typeface="바탕" pitchFamily="18" charset="-127"/>
              </a:rPr>
              <a:t>     - </a:t>
            </a:r>
            <a:r>
              <a:rPr lang="ko-KR" altLang="en-US" sz="1200">
                <a:latin typeface="Arial" charset="0"/>
                <a:ea typeface="바탕" pitchFamily="18" charset="-127"/>
              </a:rPr>
              <a:t>장애인 할인 등 타 중복할인은 되지 않습니다</a:t>
            </a:r>
            <a:r>
              <a:rPr lang="en-US" altLang="ko-KR" sz="1200">
                <a:latin typeface="Arial" charset="0"/>
                <a:ea typeface="바탕" pitchFamily="18" charset="-127"/>
              </a:rPr>
              <a:t>.</a:t>
            </a:r>
            <a:endParaRPr lang="ko-KR" altLang="en-US" sz="1200">
              <a:latin typeface="Arial" charset="0"/>
              <a:ea typeface="바탕" pitchFamily="18" charset="-127"/>
            </a:endParaRPr>
          </a:p>
        </p:txBody>
      </p:sp>
      <p:sp>
        <p:nvSpPr>
          <p:cNvPr id="9219" name="Text Box 37"/>
          <p:cNvSpPr txBox="1">
            <a:spLocks noChangeArrowheads="1"/>
          </p:cNvSpPr>
          <p:nvPr/>
        </p:nvSpPr>
        <p:spPr bwMode="auto">
          <a:xfrm>
            <a:off x="404813" y="6291263"/>
            <a:ext cx="6037262" cy="284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ko-KR" sz="1200" b="1">
                <a:latin typeface="Arial" charset="0"/>
                <a:ea typeface="바탕" pitchFamily="18" charset="-127"/>
              </a:rPr>
              <a:t>1. </a:t>
            </a:r>
            <a:r>
              <a:rPr lang="ko-KR" altLang="en-US" sz="1200" b="1">
                <a:latin typeface="Arial" charset="0"/>
                <a:ea typeface="바탕" pitchFamily="18" charset="-127"/>
              </a:rPr>
              <a:t>문화카드를 타인에게 양도할 수 있나요</a:t>
            </a:r>
            <a:r>
              <a:rPr lang="en-US" altLang="ko-KR" sz="1200" b="1">
                <a:latin typeface="Arial" charset="0"/>
                <a:ea typeface="바탕" pitchFamily="18" charset="-127"/>
              </a:rPr>
              <a:t>?</a:t>
            </a:r>
            <a:endParaRPr lang="ko-KR" altLang="en-US" sz="1200">
              <a:latin typeface="Arial" charset="0"/>
              <a:ea typeface="바탕" pitchFamily="18" charset="-127"/>
            </a:endParaRPr>
          </a:p>
          <a:p>
            <a:pPr>
              <a:lnSpc>
                <a:spcPct val="120000"/>
              </a:lnSpc>
            </a:pPr>
            <a:r>
              <a:rPr lang="en-US" altLang="ko-KR" sz="1200">
                <a:latin typeface="Arial" charset="0"/>
                <a:ea typeface="바탕" pitchFamily="18" charset="-127"/>
              </a:rPr>
              <a:t>     - </a:t>
            </a:r>
            <a:r>
              <a:rPr lang="ko-KR" altLang="en-US" sz="1200">
                <a:latin typeface="Arial" charset="0"/>
                <a:ea typeface="바탕" pitchFamily="18" charset="-127"/>
              </a:rPr>
              <a:t>문화카드는 특정인에게 발급되는 카드이므로 타인에게 양도할 수 없으며</a:t>
            </a:r>
            <a:r>
              <a:rPr lang="en-US" altLang="ko-KR" sz="1200">
                <a:latin typeface="Arial" charset="0"/>
                <a:ea typeface="바탕" pitchFamily="18" charset="-127"/>
              </a:rPr>
              <a:t>, </a:t>
            </a:r>
            <a:r>
              <a:rPr lang="ko-KR" altLang="en-US" sz="1200">
                <a:latin typeface="Arial" charset="0"/>
                <a:ea typeface="바탕" pitchFamily="18" charset="-127"/>
              </a:rPr>
              <a:t>발각 시</a:t>
            </a:r>
          </a:p>
          <a:p>
            <a:pPr>
              <a:lnSpc>
                <a:spcPct val="120000"/>
              </a:lnSpc>
            </a:pPr>
            <a:r>
              <a:rPr lang="ko-KR" altLang="en-US" sz="1200">
                <a:latin typeface="Arial" charset="0"/>
                <a:ea typeface="바탕" pitchFamily="18" charset="-127"/>
              </a:rPr>
              <a:t>       민</a:t>
            </a:r>
            <a:r>
              <a:rPr lang="en-US" altLang="ko-KR" sz="1200">
                <a:latin typeface="Arial" charset="0"/>
                <a:ea typeface="바탕" pitchFamily="18" charset="-127"/>
              </a:rPr>
              <a:t>·</a:t>
            </a:r>
            <a:r>
              <a:rPr lang="ko-KR" altLang="en-US" sz="1200">
                <a:latin typeface="Arial" charset="0"/>
                <a:ea typeface="바탕" pitchFamily="18" charset="-127"/>
              </a:rPr>
              <a:t>형사상의 책임을 지게 될 수 있습니다</a:t>
            </a:r>
            <a:r>
              <a:rPr lang="en-US" altLang="ko-KR" sz="1200">
                <a:latin typeface="Arial" charset="0"/>
                <a:ea typeface="바탕" pitchFamily="18" charset="-127"/>
              </a:rPr>
              <a:t>.</a:t>
            </a:r>
          </a:p>
          <a:p>
            <a:pPr>
              <a:lnSpc>
                <a:spcPct val="120000"/>
              </a:lnSpc>
            </a:pPr>
            <a:endParaRPr lang="ko-KR" altLang="en-US" sz="1200">
              <a:latin typeface="Arial" charset="0"/>
              <a:ea typeface="바탕" pitchFamily="18" charset="-127"/>
            </a:endParaRPr>
          </a:p>
          <a:p>
            <a:pPr>
              <a:lnSpc>
                <a:spcPct val="120000"/>
              </a:lnSpc>
            </a:pPr>
            <a:r>
              <a:rPr lang="en-US" altLang="ko-KR" sz="1200" b="1">
                <a:latin typeface="Arial" charset="0"/>
                <a:ea typeface="바탕" pitchFamily="18" charset="-127"/>
              </a:rPr>
              <a:t>2. </a:t>
            </a:r>
            <a:r>
              <a:rPr lang="ko-KR" altLang="en-US" sz="1200" b="1">
                <a:latin typeface="Arial" charset="0"/>
                <a:ea typeface="바탕" pitchFamily="18" charset="-127"/>
              </a:rPr>
              <a:t>문화카드를 분실하거나 훼손하였을 경우 재발급은 어떻게 하나요</a:t>
            </a:r>
            <a:r>
              <a:rPr lang="en-US" altLang="ko-KR" sz="1200" b="1">
                <a:latin typeface="Arial" charset="0"/>
                <a:ea typeface="바탕" pitchFamily="18" charset="-127"/>
              </a:rPr>
              <a:t>?</a:t>
            </a:r>
            <a:endParaRPr lang="ko-KR" altLang="en-US" sz="1200">
              <a:latin typeface="Arial" charset="0"/>
              <a:ea typeface="바탕" pitchFamily="18" charset="-127"/>
            </a:endParaRPr>
          </a:p>
          <a:p>
            <a:pPr>
              <a:lnSpc>
                <a:spcPct val="120000"/>
              </a:lnSpc>
            </a:pPr>
            <a:r>
              <a:rPr lang="en-US" altLang="ko-KR" sz="1200">
                <a:latin typeface="Arial" charset="0"/>
                <a:ea typeface="바탕" pitchFamily="18" charset="-127"/>
              </a:rPr>
              <a:t>     - </a:t>
            </a:r>
            <a:r>
              <a:rPr lang="ko-KR" altLang="en-US" sz="1200">
                <a:latin typeface="Arial" charset="0"/>
                <a:ea typeface="바탕" pitchFamily="18" charset="-127"/>
              </a:rPr>
              <a:t>재발급 신청절차도 신규발급 신청절차와 동일합니다</a:t>
            </a:r>
            <a:r>
              <a:rPr lang="en-US" altLang="ko-KR" sz="1200">
                <a:latin typeface="Arial" charset="0"/>
                <a:ea typeface="바탕" pitchFamily="18" charset="-127"/>
              </a:rPr>
              <a:t>. </a:t>
            </a:r>
            <a:r>
              <a:rPr lang="ko-KR" altLang="en-US" sz="1200">
                <a:latin typeface="Arial" charset="0"/>
                <a:ea typeface="바탕" pitchFamily="18" charset="-127"/>
              </a:rPr>
              <a:t>신규카드를 발급받을 경우</a:t>
            </a:r>
            <a:r>
              <a:rPr lang="en-US" altLang="ko-KR" sz="1200">
                <a:latin typeface="Arial" charset="0"/>
                <a:ea typeface="바탕" pitchFamily="18" charset="-127"/>
              </a:rPr>
              <a:t>,</a:t>
            </a:r>
          </a:p>
          <a:p>
            <a:pPr>
              <a:lnSpc>
                <a:spcPct val="120000"/>
              </a:lnSpc>
            </a:pPr>
            <a:r>
              <a:rPr lang="en-US" altLang="ko-KR" sz="1200">
                <a:latin typeface="Arial" charset="0"/>
                <a:ea typeface="바탕" pitchFamily="18" charset="-127"/>
              </a:rPr>
              <a:t>       </a:t>
            </a:r>
            <a:r>
              <a:rPr lang="ko-KR" altLang="en-US" sz="1200">
                <a:latin typeface="Arial" charset="0"/>
                <a:ea typeface="바탕" pitchFamily="18" charset="-127"/>
              </a:rPr>
              <a:t>기존카드의 효력은 자동적으로 정지됩니다</a:t>
            </a:r>
            <a:r>
              <a:rPr lang="en-US" altLang="ko-KR" sz="1200">
                <a:latin typeface="Arial" charset="0"/>
                <a:ea typeface="바탕" pitchFamily="18" charset="-127"/>
              </a:rPr>
              <a:t>.</a:t>
            </a:r>
          </a:p>
          <a:p>
            <a:pPr>
              <a:lnSpc>
                <a:spcPct val="120000"/>
              </a:lnSpc>
            </a:pPr>
            <a:endParaRPr lang="ko-KR" altLang="en-US" sz="1200">
              <a:latin typeface="Arial" charset="0"/>
              <a:ea typeface="바탕" pitchFamily="18" charset="-127"/>
            </a:endParaRPr>
          </a:p>
          <a:p>
            <a:pPr>
              <a:lnSpc>
                <a:spcPct val="120000"/>
              </a:lnSpc>
            </a:pPr>
            <a:r>
              <a:rPr lang="en-US" altLang="ko-KR" sz="1200" b="1">
                <a:latin typeface="Arial" charset="0"/>
                <a:ea typeface="바탕" pitchFamily="18" charset="-127"/>
              </a:rPr>
              <a:t>3. </a:t>
            </a:r>
            <a:r>
              <a:rPr lang="ko-KR" altLang="en-US" sz="1200" b="1">
                <a:latin typeface="Arial" charset="0"/>
                <a:ea typeface="바탕" pitchFamily="18" charset="-127"/>
              </a:rPr>
              <a:t>선착순으로 문화카드를 발급할 경우</a:t>
            </a:r>
            <a:r>
              <a:rPr lang="en-US" altLang="ko-KR" sz="1200" b="1">
                <a:latin typeface="Arial" charset="0"/>
                <a:ea typeface="바탕" pitchFamily="18" charset="-127"/>
              </a:rPr>
              <a:t>, </a:t>
            </a:r>
            <a:r>
              <a:rPr lang="ko-KR" altLang="en-US" sz="1200" b="1">
                <a:latin typeface="Arial" charset="0"/>
                <a:ea typeface="바탕" pitchFamily="18" charset="-127"/>
              </a:rPr>
              <a:t>발급받지 못한 사람들이 있지 않을까요</a:t>
            </a:r>
            <a:r>
              <a:rPr lang="en-US" altLang="ko-KR" sz="1200" b="1">
                <a:latin typeface="Arial" charset="0"/>
                <a:ea typeface="바탕" pitchFamily="18" charset="-127"/>
              </a:rPr>
              <a:t>?</a:t>
            </a:r>
            <a:endParaRPr lang="en-US" altLang="ko-KR" sz="1200">
              <a:latin typeface="Arial" charset="0"/>
              <a:ea typeface="바탕" pitchFamily="18" charset="-127"/>
            </a:endParaRPr>
          </a:p>
          <a:p>
            <a:pPr>
              <a:lnSpc>
                <a:spcPct val="120000"/>
              </a:lnSpc>
            </a:pPr>
            <a:r>
              <a:rPr lang="en-US" altLang="ko-KR" sz="1200">
                <a:latin typeface="Arial" charset="0"/>
                <a:ea typeface="바탕" pitchFamily="18" charset="-127"/>
              </a:rPr>
              <a:t>     - </a:t>
            </a:r>
            <a:r>
              <a:rPr lang="ko-KR" altLang="en-US" sz="1200">
                <a:latin typeface="Arial" charset="0"/>
                <a:ea typeface="바탕" pitchFamily="18" charset="-127"/>
              </a:rPr>
              <a:t>올해 예산이 한정되어 있으므로 문화카드 발급에는 한계가 있을 수 밖에 없습니다</a:t>
            </a:r>
            <a:r>
              <a:rPr lang="en-US" altLang="ko-KR" sz="1200">
                <a:latin typeface="Arial" charset="0"/>
                <a:ea typeface="바탕" pitchFamily="18" charset="-127"/>
              </a:rPr>
              <a:t>.</a:t>
            </a:r>
          </a:p>
          <a:p>
            <a:pPr>
              <a:lnSpc>
                <a:spcPct val="120000"/>
              </a:lnSpc>
            </a:pPr>
            <a:r>
              <a:rPr lang="en-US" altLang="ko-KR" sz="1200">
                <a:latin typeface="Arial" charset="0"/>
                <a:ea typeface="바탕" pitchFamily="18" charset="-127"/>
              </a:rPr>
              <a:t>       </a:t>
            </a:r>
            <a:r>
              <a:rPr lang="ko-KR" altLang="en-US" sz="1200">
                <a:latin typeface="Arial" charset="0"/>
                <a:ea typeface="바탕" pitchFamily="18" charset="-127"/>
              </a:rPr>
              <a:t>다만 문화카드 수요가 많을 경우에는 내년도 예산에 이를 반영하여 보다 많은 분들이</a:t>
            </a:r>
          </a:p>
          <a:p>
            <a:pPr>
              <a:lnSpc>
                <a:spcPct val="120000"/>
              </a:lnSpc>
            </a:pPr>
            <a:r>
              <a:rPr lang="ko-KR" altLang="en-US" sz="1200">
                <a:latin typeface="Arial" charset="0"/>
                <a:ea typeface="바탕" pitchFamily="18" charset="-127"/>
              </a:rPr>
              <a:t>       문화바우처 혜택을 받을 수 있도록 할 예정입니다</a:t>
            </a:r>
            <a:r>
              <a:rPr lang="en-US" altLang="ko-KR" sz="1200">
                <a:latin typeface="Arial" charset="0"/>
                <a:ea typeface="바탕" pitchFamily="18" charset="-127"/>
              </a:rPr>
              <a:t>. </a:t>
            </a:r>
            <a:endParaRPr lang="ko-KR" altLang="en-US" sz="1200">
              <a:latin typeface="Arial" charset="0"/>
              <a:ea typeface="바탕" pitchFamily="18" charset="-127"/>
            </a:endParaRPr>
          </a:p>
          <a:p>
            <a:pPr>
              <a:lnSpc>
                <a:spcPct val="120000"/>
              </a:lnSpc>
            </a:pPr>
            <a:endParaRPr lang="ko-KR" altLang="en-US" sz="1200">
              <a:latin typeface="Arial" charset="0"/>
              <a:ea typeface="바탕" pitchFamily="18" charset="-127"/>
            </a:endParaRPr>
          </a:p>
        </p:txBody>
      </p:sp>
      <p:grpSp>
        <p:nvGrpSpPr>
          <p:cNvPr id="9220" name="Group 8"/>
          <p:cNvGrpSpPr>
            <a:grpSpLocks/>
          </p:cNvGrpSpPr>
          <p:nvPr/>
        </p:nvGrpSpPr>
        <p:grpSpPr bwMode="auto">
          <a:xfrm>
            <a:off x="404813" y="1509713"/>
            <a:ext cx="2232025" cy="393700"/>
            <a:chOff x="225" y="898"/>
            <a:chExt cx="2771" cy="233"/>
          </a:xfrm>
        </p:grpSpPr>
        <p:pic>
          <p:nvPicPr>
            <p:cNvPr id="9228" name="Picture 9" descr="00"/>
            <p:cNvPicPr>
              <a:picLocks noChangeAspect="1" noChangeArrowheads="1"/>
            </p:cNvPicPr>
            <p:nvPr/>
          </p:nvPicPr>
          <p:blipFill>
            <a:blip r:embed="rId4" cstate="print"/>
            <a:srcRect t="6934" b="8029"/>
            <a:stretch>
              <a:fillRect/>
            </a:stretch>
          </p:blipFill>
          <p:spPr bwMode="auto">
            <a:xfrm>
              <a:off x="225" y="898"/>
              <a:ext cx="2771" cy="2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9229" name="Rectangle 10"/>
            <p:cNvSpPr>
              <a:spLocks noChangeArrowheads="1"/>
            </p:cNvSpPr>
            <p:nvPr/>
          </p:nvSpPr>
          <p:spPr bwMode="auto">
            <a:xfrm>
              <a:off x="830" y="941"/>
              <a:ext cx="1561" cy="145"/>
            </a:xfrm>
            <a:prstGeom prst="rect">
              <a:avLst/>
            </a:prstGeom>
            <a:noFill/>
            <a:ln w="12700" algn="ctr">
              <a:noFill/>
              <a:miter lim="800000"/>
              <a:headEnd/>
              <a:tailEnd/>
            </a:ln>
          </p:spPr>
          <p:txBody>
            <a:bodyPr wrap="none" lIns="0" tIns="0" rIns="0" bIns="0" anchor="ctr">
              <a:spAutoFit/>
            </a:bodyPr>
            <a:lstStyle/>
            <a:p>
              <a:pPr algn="ctr" latinLnBrk="0"/>
              <a:r>
                <a:rPr lang="ko-KR" altLang="en-US" sz="1600" b="1">
                  <a:latin typeface="Arial" charset="0"/>
                  <a:ea typeface="바탕" pitchFamily="18" charset="-127"/>
                </a:rPr>
                <a:t>문화카드 사용</a:t>
              </a:r>
            </a:p>
          </p:txBody>
        </p:sp>
      </p:grpSp>
      <p:grpSp>
        <p:nvGrpSpPr>
          <p:cNvPr id="9221" name="Group 11"/>
          <p:cNvGrpSpPr>
            <a:grpSpLocks/>
          </p:cNvGrpSpPr>
          <p:nvPr/>
        </p:nvGrpSpPr>
        <p:grpSpPr bwMode="auto">
          <a:xfrm>
            <a:off x="404813" y="5684838"/>
            <a:ext cx="2232025" cy="393700"/>
            <a:chOff x="225" y="898"/>
            <a:chExt cx="2771" cy="233"/>
          </a:xfrm>
        </p:grpSpPr>
        <p:pic>
          <p:nvPicPr>
            <p:cNvPr id="9226" name="Picture 12" descr="00"/>
            <p:cNvPicPr>
              <a:picLocks noChangeAspect="1" noChangeArrowheads="1"/>
            </p:cNvPicPr>
            <p:nvPr/>
          </p:nvPicPr>
          <p:blipFill>
            <a:blip r:embed="rId4" cstate="print"/>
            <a:srcRect t="6934" b="8029"/>
            <a:stretch>
              <a:fillRect/>
            </a:stretch>
          </p:blipFill>
          <p:spPr bwMode="auto">
            <a:xfrm>
              <a:off x="225" y="898"/>
              <a:ext cx="2771" cy="2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9227" name="Rectangle 13"/>
            <p:cNvSpPr>
              <a:spLocks noChangeArrowheads="1"/>
            </p:cNvSpPr>
            <p:nvPr/>
          </p:nvSpPr>
          <p:spPr bwMode="auto">
            <a:xfrm>
              <a:off x="1362" y="941"/>
              <a:ext cx="497" cy="145"/>
            </a:xfrm>
            <a:prstGeom prst="rect">
              <a:avLst/>
            </a:prstGeom>
            <a:noFill/>
            <a:ln w="12700" algn="ctr">
              <a:noFill/>
              <a:miter lim="800000"/>
              <a:headEnd/>
              <a:tailEnd/>
            </a:ln>
          </p:spPr>
          <p:txBody>
            <a:bodyPr wrap="none" lIns="0" tIns="0" rIns="0" bIns="0" anchor="ctr">
              <a:spAutoFit/>
            </a:bodyPr>
            <a:lstStyle/>
            <a:p>
              <a:pPr algn="ctr" latinLnBrk="0"/>
              <a:r>
                <a:rPr lang="ko-KR" altLang="en-US" sz="1600" b="1">
                  <a:latin typeface="Arial" charset="0"/>
                  <a:ea typeface="바탕" pitchFamily="18" charset="-127"/>
                </a:rPr>
                <a:t>기타</a:t>
              </a:r>
            </a:p>
          </p:txBody>
        </p:sp>
      </p:grpSp>
      <p:sp>
        <p:nvSpPr>
          <p:cNvPr id="9222" name="Text Box 6"/>
          <p:cNvSpPr txBox="1">
            <a:spLocks noChangeArrowheads="1"/>
          </p:cNvSpPr>
          <p:nvPr/>
        </p:nvSpPr>
        <p:spPr bwMode="auto">
          <a:xfrm>
            <a:off x="260350" y="539750"/>
            <a:ext cx="226377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ko-KR" b="1">
                <a:latin typeface="Arial" charset="0"/>
                <a:ea typeface="바탕" pitchFamily="18" charset="-127"/>
              </a:rPr>
              <a:t>Ⅱ. </a:t>
            </a:r>
            <a:r>
              <a:rPr lang="ko-KR" altLang="en-US" b="1">
                <a:latin typeface="Arial" charset="0"/>
                <a:ea typeface="바탕" pitchFamily="18" charset="-127"/>
              </a:rPr>
              <a:t>업무別 </a:t>
            </a:r>
            <a:r>
              <a:rPr lang="en-US" altLang="ko-KR" b="1">
                <a:latin typeface="Arial" charset="0"/>
                <a:ea typeface="바탕" pitchFamily="18" charset="-127"/>
              </a:rPr>
              <a:t>FAQ </a:t>
            </a:r>
            <a:r>
              <a:rPr lang="ko-KR" altLang="en-US" b="1">
                <a:latin typeface="Arial" charset="0"/>
                <a:ea typeface="바탕" pitchFamily="18" charset="-127"/>
              </a:rPr>
              <a:t>내용</a:t>
            </a:r>
          </a:p>
        </p:txBody>
      </p:sp>
      <p:sp>
        <p:nvSpPr>
          <p:cNvPr id="9223" name="Rectangle 35"/>
          <p:cNvSpPr>
            <a:spLocks noChangeArrowheads="1"/>
          </p:cNvSpPr>
          <p:nvPr/>
        </p:nvSpPr>
        <p:spPr bwMode="auto">
          <a:xfrm>
            <a:off x="3175" y="0"/>
            <a:ext cx="6883400" cy="344488"/>
          </a:xfrm>
          <a:prstGeom prst="rect">
            <a:avLst/>
          </a:prstGeom>
          <a:gradFill rotWithShape="1">
            <a:gsLst>
              <a:gs pos="0">
                <a:srgbClr val="3366FF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>
              <a:latin typeface="Arial" charset="0"/>
              <a:ea typeface="바탕" pitchFamily="18" charset="-127"/>
            </a:endParaRPr>
          </a:p>
        </p:txBody>
      </p:sp>
      <p:sp>
        <p:nvSpPr>
          <p:cNvPr id="9224" name="Rectangle 35"/>
          <p:cNvSpPr>
            <a:spLocks noChangeArrowheads="1"/>
          </p:cNvSpPr>
          <p:nvPr/>
        </p:nvSpPr>
        <p:spPr bwMode="auto">
          <a:xfrm>
            <a:off x="58738" y="0"/>
            <a:ext cx="6107112" cy="344488"/>
          </a:xfrm>
          <a:prstGeom prst="rect">
            <a:avLst/>
          </a:prstGeom>
          <a:gradFill rotWithShape="1">
            <a:gsLst>
              <a:gs pos="0">
                <a:srgbClr val="3366FF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>
              <a:latin typeface="Arial" charset="0"/>
              <a:ea typeface="바탕" pitchFamily="18" charset="-127"/>
            </a:endParaRPr>
          </a:p>
        </p:txBody>
      </p:sp>
      <p:pic>
        <p:nvPicPr>
          <p:cNvPr id="9225" name="Picture 17" descr="문화체육관광부 로고">
            <a:hlinkClick r:id="rId5"/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181600" y="0"/>
            <a:ext cx="1676400" cy="36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기본 디자인">
  <a:themeElements>
    <a:clrScheme name="1_기본 디자인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_기본 디자인">
      <a:majorFont>
        <a:latin typeface="굴림"/>
        <a:ea typeface="굴림"/>
        <a:cs typeface=""/>
      </a:majorFont>
      <a:minorFont>
        <a:latin typeface="굴림"/>
        <a:ea typeface="굴림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기본 디자인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기본 디자인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기본 디자인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기본 디자인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기본 디자인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기본 디자인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기본 디자인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기본 디자인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기본 디자인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기본 디자인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기본 디자인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기본 디자인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2187</TotalTime>
  <Words>1817</Words>
  <Application>Microsoft Office PowerPoint</Application>
  <PresentationFormat>A4 용지(210x297mm)</PresentationFormat>
  <Paragraphs>342</Paragraphs>
  <Slides>8</Slides>
  <Notes>0</Notes>
  <HiddenSlides>0</HiddenSlides>
  <MMClips>0</MMClips>
  <ScaleCrop>false</ScaleCrop>
  <HeadingPairs>
    <vt:vector size="8" baseType="variant">
      <vt:variant>
        <vt:lpstr>사용한 글꼴</vt:lpstr>
      </vt:variant>
      <vt:variant>
        <vt:i4>11</vt:i4>
      </vt:variant>
      <vt:variant>
        <vt:lpstr>테마</vt:lpstr>
      </vt:variant>
      <vt:variant>
        <vt:i4>1</vt:i4>
      </vt:variant>
      <vt:variant>
        <vt:lpstr>포함된 OLE 서버</vt:lpstr>
      </vt:variant>
      <vt:variant>
        <vt:i4>2</vt:i4>
      </vt:variant>
      <vt:variant>
        <vt:lpstr>슬라이드 제목</vt:lpstr>
      </vt:variant>
      <vt:variant>
        <vt:i4>8</vt:i4>
      </vt:variant>
    </vt:vector>
  </HeadingPairs>
  <TitlesOfParts>
    <vt:vector size="22" baseType="lpstr">
      <vt:lpstr>굴림</vt:lpstr>
      <vt:lpstr>Arial</vt:lpstr>
      <vt:lpstr>맑은 고딕</vt:lpstr>
      <vt:lpstr>Bookman Old Style</vt:lpstr>
      <vt:lpstr>바탕체</vt:lpstr>
      <vt:lpstr>Symbol</vt:lpstr>
      <vt:lpstr>Century Gothic</vt:lpstr>
      <vt:lpstr>바탕</vt:lpstr>
      <vt:lpstr>HY견명조</vt:lpstr>
      <vt:lpstr>Monotype Sorts</vt:lpstr>
      <vt:lpstr>Wingdings 2</vt:lpstr>
      <vt:lpstr>1_기본 디자인</vt:lpstr>
      <vt:lpstr>Adobe Photoshop Image</vt:lpstr>
      <vt:lpstr>그림 (장치 독립적 비트맵)</vt:lpstr>
      <vt:lpstr>슬라이드 1</vt:lpstr>
      <vt:lpstr>슬라이드 2</vt:lpstr>
      <vt:lpstr>슬라이드 3</vt:lpstr>
      <vt:lpstr>슬라이드 4</vt:lpstr>
      <vt:lpstr>슬라이드 5</vt:lpstr>
      <vt:lpstr>슬라이드 6</vt:lpstr>
      <vt:lpstr>슬라이드 7</vt:lpstr>
      <vt:lpstr>슬라이드 8</vt:lpstr>
    </vt:vector>
  </TitlesOfParts>
  <Company>SHCARD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user</dc:creator>
  <cp:lastModifiedBy>Your User Name</cp:lastModifiedBy>
  <cp:revision>258</cp:revision>
  <dcterms:created xsi:type="dcterms:W3CDTF">2010-12-27T11:16:00Z</dcterms:created>
  <dcterms:modified xsi:type="dcterms:W3CDTF">2011-05-31T04:55:20Z</dcterms:modified>
</cp:coreProperties>
</file>